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ink/ink1.xml" ContentType="application/inkml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56" r:id="rId1"/>
  </p:sldMasterIdLst>
  <p:notesMasterIdLst>
    <p:notesMasterId r:id="rId9"/>
  </p:notesMasterIdLst>
  <p:handoutMasterIdLst>
    <p:handoutMasterId r:id="rId10"/>
  </p:handoutMasterIdLst>
  <p:sldIdLst>
    <p:sldId id="258" r:id="rId2"/>
    <p:sldId id="259" r:id="rId3"/>
    <p:sldId id="264" r:id="rId4"/>
    <p:sldId id="265" r:id="rId5"/>
    <p:sldId id="266" r:id="rId6"/>
    <p:sldId id="267" r:id="rId7"/>
    <p:sldId id="268" r:id="rId8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60" autoAdjust="0"/>
  </p:normalViewPr>
  <p:slideViewPr>
    <p:cSldViewPr snapToGrid="0" snapToObjects="1">
      <p:cViewPr>
        <p:scale>
          <a:sx n="57" d="100"/>
          <a:sy n="57" d="100"/>
        </p:scale>
        <p:origin x="2640" y="90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10/6/2024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19:05:09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10/6/2024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89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31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51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315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7196" y="-12419"/>
            <a:ext cx="7794333" cy="10083238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006" y="3526650"/>
            <a:ext cx="4952711" cy="2414576"/>
          </a:xfrm>
        </p:spPr>
        <p:txBody>
          <a:bodyPr anchor="b">
            <a:noAutofit/>
          </a:bodyPr>
          <a:lstStyle>
            <a:lvl1pPr algn="r">
              <a:defRPr sz="459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006" y="5941224"/>
            <a:ext cx="4952711" cy="1608785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8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6497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7" cy="49919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" y="6556586"/>
            <a:ext cx="5395557" cy="2304078"/>
          </a:xfrm>
        </p:spPr>
        <p:txBody>
          <a:bodyPr anchor="ctr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238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652" y="894080"/>
            <a:ext cx="516135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35913" y="5327227"/>
            <a:ext cx="4606833" cy="5588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6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556586"/>
            <a:ext cx="5395558" cy="2304078"/>
          </a:xfrm>
        </p:spPr>
        <p:txBody>
          <a:bodyPr anchor="ctr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10305" y="1159221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35545" y="4233616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7482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2833582"/>
            <a:ext cx="5395558" cy="3806675"/>
          </a:xfrm>
        </p:spPr>
        <p:txBody>
          <a:bodyPr anchor="b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522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652" y="894080"/>
            <a:ext cx="516135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8157" y="5886027"/>
            <a:ext cx="5395559" cy="75423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10305" y="1159221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35545" y="4233616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6939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71" y="894080"/>
            <a:ext cx="539024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8157" y="5886027"/>
            <a:ext cx="5395559" cy="75423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40">
                <a:solidFill>
                  <a:schemeClr val="accent1"/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5697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64498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715" y="894081"/>
            <a:ext cx="831990" cy="770212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59" y="894081"/>
            <a:ext cx="4415772" cy="77021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1844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1135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3961274"/>
            <a:ext cx="5395558" cy="2678985"/>
          </a:xfrm>
        </p:spPr>
        <p:txBody>
          <a:bodyPr anchor="b"/>
          <a:lstStyle>
            <a:lvl1pPr algn="l">
              <a:defRPr sz="3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1261920"/>
          </a:xfrm>
        </p:spPr>
        <p:txBody>
          <a:bodyPr anchor="t"/>
          <a:lstStyle>
            <a:lvl1pPr marL="0" indent="0" algn="l"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145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7" cy="19371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" y="3168864"/>
            <a:ext cx="2624893" cy="5691799"/>
          </a:xfrm>
        </p:spPr>
        <p:txBody>
          <a:bodyPr>
            <a:normAutofit/>
          </a:bodyPr>
          <a:lstStyle>
            <a:lvl1pPr>
              <a:defRPr sz="1530"/>
            </a:lvl1pPr>
            <a:lvl2pPr>
              <a:defRPr sz="1360"/>
            </a:lvl2pPr>
            <a:lvl3pPr>
              <a:defRPr sz="1190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8823" y="3168866"/>
            <a:ext cx="2624894" cy="5691800"/>
          </a:xfrm>
        </p:spPr>
        <p:txBody>
          <a:bodyPr>
            <a:normAutofit/>
          </a:bodyPr>
          <a:lstStyle>
            <a:lvl1pPr>
              <a:defRPr sz="1530"/>
            </a:lvl1pPr>
            <a:lvl2pPr>
              <a:defRPr sz="1360"/>
            </a:lvl2pPr>
            <a:lvl3pPr>
              <a:defRPr sz="1190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7914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6" cy="193717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3169442"/>
            <a:ext cx="2627071" cy="845184"/>
          </a:xfrm>
        </p:spPr>
        <p:txBody>
          <a:bodyPr anchor="b">
            <a:noAutofit/>
          </a:bodyPr>
          <a:lstStyle>
            <a:lvl1pPr marL="0" indent="0">
              <a:buNone/>
              <a:defRPr sz="2040" b="0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59" y="4014628"/>
            <a:ext cx="2627071" cy="484603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6644" y="3169442"/>
            <a:ext cx="2627071" cy="845184"/>
          </a:xfrm>
        </p:spPr>
        <p:txBody>
          <a:bodyPr anchor="b">
            <a:noAutofit/>
          </a:bodyPr>
          <a:lstStyle>
            <a:lvl1pPr marL="0" indent="0">
              <a:buNone/>
              <a:defRPr sz="2040" b="0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6644" y="4014628"/>
            <a:ext cx="2627071" cy="484603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0245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894080"/>
            <a:ext cx="5395557" cy="19371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30331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076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2197953"/>
            <a:ext cx="2371655" cy="1875083"/>
          </a:xfrm>
        </p:spPr>
        <p:txBody>
          <a:bodyPr anchor="b">
            <a:normAutofit/>
          </a:bodyPr>
          <a:lstStyle>
            <a:lvl1pPr>
              <a:defRPr sz="1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5584" y="755224"/>
            <a:ext cx="2878131" cy="810544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59" y="4073035"/>
            <a:ext cx="2371655" cy="3790525"/>
          </a:xfrm>
        </p:spPr>
        <p:txBody>
          <a:bodyPr>
            <a:normAutofit/>
          </a:bodyPr>
          <a:lstStyle>
            <a:lvl1pPr marL="0" indent="0">
              <a:buNone/>
              <a:defRPr sz="119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5172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7040880"/>
            <a:ext cx="5395557" cy="831216"/>
          </a:xfrm>
        </p:spPr>
        <p:txBody>
          <a:bodyPr anchor="b">
            <a:normAutofit/>
          </a:bodyPr>
          <a:lstStyle>
            <a:lvl1pPr algn="l">
              <a:defRPr sz="204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59" y="894080"/>
            <a:ext cx="5395557" cy="5640386"/>
          </a:xfrm>
        </p:spPr>
        <p:txBody>
          <a:bodyPr anchor="t">
            <a:normAutofit/>
          </a:bodyPr>
          <a:lstStyle>
            <a:lvl1pPr marL="0" indent="0" algn="ctr">
              <a:buNone/>
              <a:defRPr sz="1360"/>
            </a:lvl1pPr>
            <a:lvl2pPr marL="388620" indent="0">
              <a:buNone/>
              <a:defRPr sz="1360"/>
            </a:lvl2pPr>
            <a:lvl3pPr marL="777240" indent="0">
              <a:buNone/>
              <a:defRPr sz="1360"/>
            </a:lvl3pPr>
            <a:lvl4pPr marL="1165860" indent="0">
              <a:buNone/>
              <a:defRPr sz="1360"/>
            </a:lvl4pPr>
            <a:lvl5pPr marL="1554480" indent="0">
              <a:buNone/>
              <a:defRPr sz="1360"/>
            </a:lvl5pPr>
            <a:lvl6pPr marL="1943100" indent="0">
              <a:buNone/>
              <a:defRPr sz="1360"/>
            </a:lvl6pPr>
            <a:lvl7pPr marL="2331720" indent="0">
              <a:buNone/>
              <a:defRPr sz="1360"/>
            </a:lvl7pPr>
            <a:lvl8pPr marL="2720340" indent="0">
              <a:buNone/>
              <a:defRPr sz="1360"/>
            </a:lvl8pPr>
            <a:lvl9pPr marL="3108960" indent="0">
              <a:buNone/>
              <a:defRPr sz="13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59" y="7872096"/>
            <a:ext cx="5395557" cy="988569"/>
          </a:xfrm>
        </p:spPr>
        <p:txBody>
          <a:bodyPr>
            <a:normAutofit/>
          </a:bodyPr>
          <a:lstStyle>
            <a:lvl1pPr marL="0" indent="0">
              <a:buNone/>
              <a:defRPr sz="1020"/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935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7196" y="-12419"/>
            <a:ext cx="7794334" cy="10083238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6" cy="19371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3168866"/>
            <a:ext cx="5395557" cy="569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94469" y="8860666"/>
            <a:ext cx="581512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160" y="8860666"/>
            <a:ext cx="3929527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7975" y="8860666"/>
            <a:ext cx="435742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accent1"/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7969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  <p:sldLayoutId id="2147484168" r:id="rId12"/>
    <p:sldLayoutId id="2147484169" r:id="rId13"/>
    <p:sldLayoutId id="2147484170" r:id="rId14"/>
    <p:sldLayoutId id="2147484171" r:id="rId15"/>
    <p:sldLayoutId id="2147484172" r:id="rId16"/>
  </p:sldLayoutIdLst>
  <p:txStyles>
    <p:titleStyle>
      <a:lvl1pPr algn="l" defTabSz="388620" rtl="0" eaLnBrk="1" latinLnBrk="0" hangingPunct="1">
        <a:spcBef>
          <a:spcPct val="0"/>
        </a:spcBef>
        <a:buNone/>
        <a:defRPr sz="306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1465" indent="-291465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1508" indent="-242888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7155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17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4879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3741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52603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1465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0327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8" y="815231"/>
            <a:ext cx="74416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619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507365" y="1072831"/>
            <a:ext cx="2776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rgbClr val="FF0000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549E34-0254-0B2F-8F8C-C605A748B9D7}"/>
              </a:ext>
            </a:extLst>
          </p:cNvPr>
          <p:cNvCxnSpPr>
            <a:cxnSpLocks/>
          </p:cNvCxnSpPr>
          <p:nvPr/>
        </p:nvCxnSpPr>
        <p:spPr>
          <a:xfrm flipH="1" flipV="1">
            <a:off x="2701122" y="2618135"/>
            <a:ext cx="376010" cy="243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4B8C4CB5-4245-E8A4-A980-56D233A94392}"/>
              </a:ext>
            </a:extLst>
          </p:cNvPr>
          <p:cNvCxnSpPr>
            <a:cxnSpLocks/>
          </p:cNvCxnSpPr>
          <p:nvPr/>
        </p:nvCxnSpPr>
        <p:spPr>
          <a:xfrm>
            <a:off x="858103" y="5046238"/>
            <a:ext cx="785250" cy="4874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250728" y="5283313"/>
            <a:ext cx="5727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BBD28B5-577C-A1EF-9534-CB8417630106}"/>
              </a:ext>
            </a:extLst>
          </p:cNvPr>
          <p:cNvCxnSpPr>
            <a:cxnSpLocks/>
          </p:cNvCxnSpPr>
          <p:nvPr/>
        </p:nvCxnSpPr>
        <p:spPr>
          <a:xfrm flipH="1">
            <a:off x="693129" y="7006309"/>
            <a:ext cx="753417" cy="557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262469" y="6116774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DFE9E22-C2BD-C5E2-EAE2-15BA60DD82EA}"/>
                  </a:ext>
                </a:extLst>
              </p14:cNvPr>
              <p14:cNvContentPartPr/>
              <p14:nvPr/>
            </p14:nvContentPartPr>
            <p14:xfrm>
              <a:off x="10448492" y="2809991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DFE9E22-C2BD-C5E2-EAE2-15BA60DD82E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39492" y="2800991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7739492"/>
            <a:ext cx="7550172" cy="291220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193051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9077772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7808" y="7877718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67808" y="871488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Reports: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New Job Details: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Hourly Wage: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$9.50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Weekly Hours: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35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Pay Schedule: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Bi-weekly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Start Date: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One week ago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First Paycheck: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In 2 weeks, on a Friday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82006" y="7324393"/>
            <a:ext cx="7608388" cy="329671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187038" y="766050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60338" y="8528224"/>
            <a:ext cx="753005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a Client to an Active FNS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15772" y="729762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84092" y="8131113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Reports:</a:t>
            </a:r>
          </a:p>
          <a:p>
            <a:endParaRPr lang="en-US" b="1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New Address: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New Address, (Your City), NC, (Zip Code)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Monthly Rent: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$675.00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Utilities: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Duke Energy for electric service; responsible for all utility 			bills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Additional Household Member: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Boyfriend (Unique Name)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Date of Birth: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Any</a:t>
            </a:r>
            <a:endParaRPr lang="en-US" b="1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SSN: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XXX-XX-XXXX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Employment Status: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Unemployed</a:t>
            </a: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	Resources: </a:t>
            </a:r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None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01337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9525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6403" y="7331574"/>
            <a:ext cx="7550172" cy="326616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7808" y="7797680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8458526"/>
            <a:ext cx="75300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Employment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0833" y="7475272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67808" y="8188496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 by telephone:</a:t>
            </a:r>
          </a:p>
          <a:p>
            <a:endParaRPr lang="en-US" b="1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New Job Details:</a:t>
            </a:r>
            <a:endParaRPr lang="en-US" b="0" i="0" dirty="0">
              <a:solidFill>
                <a:schemeClr val="bg1"/>
              </a:solidFill>
              <a:effectLst/>
              <a:latin typeface="Segoe Pro Display" panose="020B0502040504020203" pitchFamily="34" charset="0"/>
            </a:endParaRP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Employer: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Add New Employer</a:t>
            </a: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Start Date: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Two weeks ago</a:t>
            </a: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Hourly Wage: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$9.50</a:t>
            </a: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Weekly Hours: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37.5</a:t>
            </a: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Pay Schedule: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Bi-weekly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Additional Expenses:</a:t>
            </a:r>
            <a:endParaRPr lang="en-US" b="0" i="0" dirty="0">
              <a:solidFill>
                <a:schemeClr val="bg1"/>
              </a:solidFill>
              <a:effectLst/>
              <a:latin typeface="Segoe Pro Display" panose="020B0502040504020203" pitchFamily="34" charset="0"/>
            </a:endParaRPr>
          </a:p>
          <a:p>
            <a:pPr lvl="1"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Daycare:</a:t>
            </a:r>
            <a:r>
              <a:rPr lang="en-US" b="0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 $100 per week for each of her two children</a:t>
            </a:r>
          </a:p>
          <a:p>
            <a:br>
              <a:rPr lang="en-US" dirty="0"/>
            </a:br>
            <a:endParaRPr lang="en-US" dirty="0"/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211117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1114" y="7192108"/>
            <a:ext cx="7550172" cy="345959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7539076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96313" y="8289061"/>
            <a:ext cx="75300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Removing a Client from an Active Case FNS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50941" y="7185133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67808" y="7982748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Reports:</a:t>
            </a:r>
          </a:p>
          <a:p>
            <a:endParaRPr lang="en-US" b="1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algn="l"/>
            <a:r>
              <a:rPr lang="en-US" b="1" i="0" u="sng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Son’s Status:</a:t>
            </a:r>
            <a:endParaRPr lang="en-US" b="1" i="0" dirty="0">
              <a:solidFill>
                <a:schemeClr val="bg1"/>
              </a:solidFill>
              <a:effectLst/>
              <a:latin typeface="Segoe Pro Display" panose="020B0502040504020203" pitchFamily="34" charset="0"/>
            </a:endParaRP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Moved Out: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One week ago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New Residence: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With his girlfriend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Request: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Remove son from her case</a:t>
            </a:r>
            <a:br>
              <a:rPr lang="en-US" dirty="0"/>
            </a:br>
            <a:endParaRPr lang="en-US" dirty="0"/>
          </a:p>
          <a:p>
            <a:pPr algn="l"/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pPr algn="l"/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algn="l"/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26553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30163" y="7739492"/>
            <a:ext cx="7550172" cy="291220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60833" y="8104296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40222" y="8922077"/>
            <a:ext cx="75300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Death of a Client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0833" y="7807809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67808" y="859144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 by telephone:</a:t>
            </a:r>
          </a:p>
          <a:p>
            <a:endParaRPr lang="en-US" b="1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Report From: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Brother of Client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Status: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Client passed away last Tuesday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Request: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Close brother’s case</a:t>
            </a:r>
          </a:p>
          <a:p>
            <a:pPr algn="l"/>
            <a:endParaRPr lang="en-US" dirty="0">
              <a:solidFill>
                <a:schemeClr val="bg1"/>
              </a:solidFill>
              <a:latin typeface="Segoe Pro Display" panose="020B0502040504020203" pitchFamily="34" charset="0"/>
            </a:endParaRPr>
          </a:p>
          <a:p>
            <a:endParaRPr lang="en-US" b="1" u="sng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br>
              <a:rPr lang="en-US" dirty="0"/>
            </a:b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696161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92064" y="7184279"/>
            <a:ext cx="7550172" cy="345410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7483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96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187038" y="7625440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will continue to be eligible </a:t>
            </a:r>
          </a:p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Eligible for 3 months (without exemption)</a:t>
            </a:r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98228" y="8402885"/>
            <a:ext cx="75300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Employment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15772" y="7283172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67808" y="8084457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217072" y="1842286"/>
            <a:ext cx="737635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Reports :</a:t>
            </a:r>
          </a:p>
          <a:p>
            <a:pPr algn="l"/>
            <a:endParaRPr lang="en-US" b="1" i="0" dirty="0">
              <a:solidFill>
                <a:schemeClr val="bg1"/>
              </a:solidFill>
              <a:effectLst/>
              <a:latin typeface="Segoe Pro Display" panose="020B0502040504020203" pitchFamily="34" charset="0"/>
            </a:endParaRP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New Job Details: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Employer: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Any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Hourly Wage: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$10.45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Weekly Hours: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35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Pay Schedule: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Weekly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Start Date: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One week ago</a:t>
            </a:r>
          </a:p>
          <a:p>
            <a:pPr algn="l"/>
            <a:r>
              <a:rPr lang="en-US" b="1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	First Paycheck: </a:t>
            </a:r>
            <a:r>
              <a:rPr lang="en-US" i="0" dirty="0">
                <a:solidFill>
                  <a:schemeClr val="bg1"/>
                </a:solidFill>
                <a:effectLst/>
                <a:latin typeface="Segoe Pro Display" panose="020B0502040504020203" pitchFamily="34" charset="0"/>
              </a:rPr>
              <a:t>In two weeks, on a Friday</a:t>
            </a:r>
            <a:endParaRPr lang="en-US" dirty="0">
              <a:solidFill>
                <a:schemeClr val="bg1"/>
              </a:solidFill>
              <a:latin typeface="Segoe Pro Display" panose="020B0502040504020203" pitchFamily="34" charset="0"/>
            </a:endParaRPr>
          </a:p>
          <a:p>
            <a:endParaRPr lang="en-US" b="1" u="sng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Thinking It Through:</a:t>
            </a:r>
            <a:endParaRPr lang="en-US" b="1" u="sng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documents are needed to verify information?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forms/notices must be sent?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Is there any information missing?</a:t>
            </a:r>
          </a:p>
          <a:p>
            <a:r>
              <a:rPr lang="en-US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What resources/tools can be utilized?</a:t>
            </a:r>
          </a:p>
          <a:p>
            <a:br>
              <a:rPr lang="en-US" dirty="0"/>
            </a:br>
            <a:endParaRPr lang="en-US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49653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Change Scenario</a:t>
            </a:r>
          </a:p>
        </p:txBody>
      </p:sp>
    </p:spTree>
    <p:extLst>
      <p:ext uri="{BB962C8B-B14F-4D97-AF65-F5344CB8AC3E}">
        <p14:creationId xmlns:p14="http://schemas.microsoft.com/office/powerpoint/2010/main" val="1898492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910F749C-B019-48EE-902B-9E367C3F8232}"/>
</file>

<file path=customXml/itemProps2.xml><?xml version="1.0" encoding="utf-8"?>
<ds:datastoreItem xmlns:ds="http://schemas.openxmlformats.org/officeDocument/2006/customXml" ds:itemID="{A409B9F6-296A-4EEB-A927-F100D41E155F}"/>
</file>

<file path=customXml/itemProps3.xml><?xml version="1.0" encoding="utf-8"?>
<ds:datastoreItem xmlns:ds="http://schemas.openxmlformats.org/officeDocument/2006/customXml" ds:itemID="{DF94F0EC-377E-463A-97C9-306E6FA3E3F5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5007</TotalTime>
  <Words>1129</Words>
  <Application>Microsoft Office PowerPoint</Application>
  <PresentationFormat>Custom</PresentationFormat>
  <Paragraphs>269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Segoe Pro Display</vt:lpstr>
      <vt:lpstr>Segoe Pro Display Light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25</cp:revision>
  <dcterms:created xsi:type="dcterms:W3CDTF">2022-07-18T15:07:59Z</dcterms:created>
  <dcterms:modified xsi:type="dcterms:W3CDTF">2024-10-07T00:27:54Z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