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5"/>
  </p:notesMasterIdLst>
  <p:sldIdLst>
    <p:sldId id="286" r:id="rId5"/>
    <p:sldId id="2053842807" r:id="rId6"/>
    <p:sldId id="257" r:id="rId7"/>
    <p:sldId id="2053842800" r:id="rId8"/>
    <p:sldId id="2053842803" r:id="rId9"/>
    <p:sldId id="2053842811" r:id="rId10"/>
    <p:sldId id="295" r:id="rId11"/>
    <p:sldId id="288" r:id="rId12"/>
    <p:sldId id="2053842806" r:id="rId13"/>
    <p:sldId id="2053842809" r:id="rId14"/>
    <p:sldId id="287" r:id="rId15"/>
    <p:sldId id="2053842808" r:id="rId16"/>
    <p:sldId id="290" r:id="rId17"/>
    <p:sldId id="2053842801" r:id="rId18"/>
    <p:sldId id="772" r:id="rId19"/>
    <p:sldId id="298" r:id="rId20"/>
    <p:sldId id="291" r:id="rId21"/>
    <p:sldId id="2053842812" r:id="rId22"/>
    <p:sldId id="289" r:id="rId23"/>
    <p:sldId id="294" r:id="rId24"/>
  </p:sldIdLst>
  <p:sldSz cx="18288000" cy="10287000"/>
  <p:notesSz cx="6858000" cy="9144000"/>
  <p:embeddedFontLst>
    <p:embeddedFont>
      <p:font typeface="Calibri (MS) Bold" panose="020F0702030404030204" pitchFamily="34" charset="0"/>
      <p:regular r:id="rId26"/>
      <p:bold r:id="rId27"/>
    </p:embeddedFont>
    <p:embeddedFont>
      <p:font typeface="League Spartan" panose="020B0604020202020204" pitchFamily="3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6065"/>
    <a:srgbClr val="14435B"/>
    <a:srgbClr val="E1AF00"/>
    <a:srgbClr val="807359"/>
    <a:srgbClr val="AED5E7"/>
    <a:srgbClr val="515255"/>
    <a:srgbClr val="C2B5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73C256-C0B3-9C45-9ACA-BBA73C4E806A}" v="85" dt="2026-09-08T12:08:41.203"/>
    <p1510:client id="{D0550F1B-9F14-47D8-BB68-27639F1F948C}" v="73" dt="2026-09-08T12:00:33.791"/>
    <p1510:client id="{E98E40C8-E936-4A3D-87C2-FAE782653D2A}" v="3" dt="2026-09-07T18:23:17.8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26" autoAdjust="0"/>
    <p:restoredTop sz="94353" autoAdjust="0"/>
  </p:normalViewPr>
  <p:slideViewPr>
    <p:cSldViewPr snapToGrid="0">
      <p:cViewPr varScale="1">
        <p:scale>
          <a:sx n="86" d="100"/>
          <a:sy n="86" d="100"/>
        </p:scale>
        <p:origin x="1712" y="224"/>
      </p:cViewPr>
      <p:guideLst>
        <p:guide orient="horz" pos="2160"/>
        <p:guide pos="2880"/>
      </p:guideLst>
    </p:cSldViewPr>
  </p:slideViewPr>
  <p:outlineViewPr>
    <p:cViewPr>
      <p:scale>
        <a:sx n="33" d="100"/>
        <a:sy n="33" d="100"/>
      </p:scale>
      <p:origin x="0" y="-1079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viewProps" Target="viewProp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hyperlink" Target="https://www.acteonline.org/postsecondarycteevent" TargetMode="Externa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hyperlink" Target="https://www.acteonline.org/postsecondarycteevent" TargetMode="External"/><Relationship Id="rId1" Type="http://schemas.openxmlformats.org/officeDocument/2006/relationships/image" Target="../media/image11.svg"/><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DA024-BB85-40E5-B2AD-B10B93DD2D3E}"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1051C0FA-D312-46AB-B567-1F9938CF1547}">
      <dgm:prSet custT="1"/>
      <dgm:spPr/>
      <dgm:t>
        <a:bodyPr/>
        <a:lstStyle/>
        <a:p>
          <a:pPr>
            <a:lnSpc>
              <a:spcPct val="100000"/>
            </a:lnSpc>
          </a:pPr>
          <a:r>
            <a:rPr lang="en-US" sz="2400" dirty="0"/>
            <a:t>Perkins Fall Meeting</a:t>
          </a:r>
        </a:p>
      </dgm:t>
    </dgm:pt>
    <dgm:pt modelId="{1F847CEA-1BA1-4A79-9754-EE0FD5E281A2}" type="parTrans" cxnId="{DC96E929-06A9-4B6A-8CE7-626C47724DD2}">
      <dgm:prSet/>
      <dgm:spPr/>
      <dgm:t>
        <a:bodyPr/>
        <a:lstStyle/>
        <a:p>
          <a:endParaRPr lang="en-US" sz="1600"/>
        </a:p>
      </dgm:t>
    </dgm:pt>
    <dgm:pt modelId="{A0DF939B-CC95-4632-A6C7-AA33CA5439FF}" type="sibTrans" cxnId="{DC96E929-06A9-4B6A-8CE7-626C47724DD2}">
      <dgm:prSet/>
      <dgm:spPr/>
      <dgm:t>
        <a:bodyPr/>
        <a:lstStyle/>
        <a:p>
          <a:endParaRPr lang="en-US" sz="1600"/>
        </a:p>
      </dgm:t>
    </dgm:pt>
    <dgm:pt modelId="{CA9779C2-34D9-4B0A-8840-06FCDC4655AC}">
      <dgm:prSet custT="1"/>
      <dgm:spPr/>
      <dgm:t>
        <a:bodyPr/>
        <a:lstStyle/>
        <a:p>
          <a:pPr>
            <a:lnSpc>
              <a:spcPct val="100000"/>
            </a:lnSpc>
          </a:pPr>
          <a:r>
            <a:rPr lang="en-US" sz="2400"/>
            <a:t>October 14, 2026, Raleigh Convention Center</a:t>
          </a:r>
          <a:r>
            <a:rPr lang="en-US" sz="2400">
              <a:latin typeface="Calibri"/>
            </a:rPr>
            <a:t> (9AM-3PM)</a:t>
          </a:r>
          <a:endParaRPr lang="en-US" sz="2400"/>
        </a:p>
      </dgm:t>
    </dgm:pt>
    <dgm:pt modelId="{F60FC672-952C-43F6-BDA2-BDFC254D9051}" type="parTrans" cxnId="{11A3482C-6301-4F0D-97E6-AB16042DFD5A}">
      <dgm:prSet/>
      <dgm:spPr/>
      <dgm:t>
        <a:bodyPr/>
        <a:lstStyle/>
        <a:p>
          <a:endParaRPr lang="en-US" sz="1600"/>
        </a:p>
      </dgm:t>
    </dgm:pt>
    <dgm:pt modelId="{886E2F1E-F624-4D37-9208-5347B58C85E5}" type="sibTrans" cxnId="{11A3482C-6301-4F0D-97E6-AB16042DFD5A}">
      <dgm:prSet/>
      <dgm:spPr/>
      <dgm:t>
        <a:bodyPr/>
        <a:lstStyle/>
        <a:p>
          <a:endParaRPr lang="en-US" sz="1600"/>
        </a:p>
      </dgm:t>
    </dgm:pt>
    <dgm:pt modelId="{DFC99CC7-B565-4323-A17C-AE7B542A27B9}">
      <dgm:prSet custT="1"/>
      <dgm:spPr/>
      <dgm:t>
        <a:bodyPr/>
        <a:lstStyle/>
        <a:p>
          <a:pPr>
            <a:lnSpc>
              <a:spcPct val="100000"/>
            </a:lnSpc>
          </a:pPr>
          <a:r>
            <a:rPr lang="en-US" sz="2400">
              <a:solidFill>
                <a:schemeClr val="bg1"/>
              </a:solidFill>
            </a:rPr>
            <a:t>NCCCS System Conference</a:t>
          </a:r>
        </a:p>
      </dgm:t>
    </dgm:pt>
    <dgm:pt modelId="{CFEF28D3-52CC-46FB-B641-ED5DB3D4353A}" type="parTrans" cxnId="{0E98A689-8839-4B43-9B67-C6ABC20BC389}">
      <dgm:prSet/>
      <dgm:spPr/>
      <dgm:t>
        <a:bodyPr/>
        <a:lstStyle/>
        <a:p>
          <a:endParaRPr lang="en-US" sz="1600"/>
        </a:p>
      </dgm:t>
    </dgm:pt>
    <dgm:pt modelId="{8CD1F98D-ED85-4E72-A55B-90038E36DFE6}" type="sibTrans" cxnId="{0E98A689-8839-4B43-9B67-C6ABC20BC389}">
      <dgm:prSet/>
      <dgm:spPr/>
      <dgm:t>
        <a:bodyPr/>
        <a:lstStyle/>
        <a:p>
          <a:endParaRPr lang="en-US" sz="1600"/>
        </a:p>
      </dgm:t>
    </dgm:pt>
    <dgm:pt modelId="{CF2F8E2A-2A62-4146-8558-8DFC6FC506D3}">
      <dgm:prSet custT="1"/>
      <dgm:spPr/>
      <dgm:t>
        <a:bodyPr/>
        <a:lstStyle/>
        <a:p>
          <a:pPr>
            <a:lnSpc>
              <a:spcPct val="100000"/>
            </a:lnSpc>
          </a:pPr>
          <a:r>
            <a:rPr lang="en-US" sz="2400">
              <a:solidFill>
                <a:schemeClr val="bg1"/>
              </a:solidFill>
            </a:rPr>
            <a:t>October 14–16, 2026, Raleigh Convention Center</a:t>
          </a:r>
        </a:p>
      </dgm:t>
    </dgm:pt>
    <dgm:pt modelId="{A398ADC0-3C2B-49C1-A6D3-87187606943D}" type="parTrans" cxnId="{536990B9-D70B-4928-89C9-9D8AF2B64433}">
      <dgm:prSet/>
      <dgm:spPr/>
      <dgm:t>
        <a:bodyPr/>
        <a:lstStyle/>
        <a:p>
          <a:endParaRPr lang="en-US" sz="1600"/>
        </a:p>
      </dgm:t>
    </dgm:pt>
    <dgm:pt modelId="{94FBBE23-0263-4709-8FEE-7636514ACCAD}" type="sibTrans" cxnId="{536990B9-D70B-4928-89C9-9D8AF2B64433}">
      <dgm:prSet/>
      <dgm:spPr/>
      <dgm:t>
        <a:bodyPr/>
        <a:lstStyle/>
        <a:p>
          <a:endParaRPr lang="en-US" sz="1600"/>
        </a:p>
      </dgm:t>
    </dgm:pt>
    <dgm:pt modelId="{05FCB641-5C1E-45EC-B056-3593FA131FF3}">
      <dgm:prSet custT="1"/>
      <dgm:spPr/>
      <dgm:t>
        <a:bodyPr/>
        <a:lstStyle/>
        <a:p>
          <a:pPr>
            <a:lnSpc>
              <a:spcPct val="100000"/>
            </a:lnSpc>
          </a:pPr>
          <a:r>
            <a:rPr lang="en-US" sz="2400" dirty="0"/>
            <a:t>NC ACTE Postsecondary CTE Summit</a:t>
          </a:r>
        </a:p>
      </dgm:t>
    </dgm:pt>
    <dgm:pt modelId="{D8C52E75-3175-4FD4-9DE0-B9EF010E597F}" type="parTrans" cxnId="{153A7872-0450-4241-A887-863D143E8196}">
      <dgm:prSet/>
      <dgm:spPr/>
      <dgm:t>
        <a:bodyPr/>
        <a:lstStyle/>
        <a:p>
          <a:endParaRPr lang="en-US" sz="1600"/>
        </a:p>
      </dgm:t>
    </dgm:pt>
    <dgm:pt modelId="{0F748B6D-A40E-4DE3-AE06-E3A57D80EFEF}" type="sibTrans" cxnId="{153A7872-0450-4241-A887-863D143E8196}">
      <dgm:prSet/>
      <dgm:spPr/>
      <dgm:t>
        <a:bodyPr/>
        <a:lstStyle/>
        <a:p>
          <a:endParaRPr lang="en-US" sz="1600"/>
        </a:p>
      </dgm:t>
    </dgm:pt>
    <dgm:pt modelId="{367EA856-18D8-4D0D-AB35-54C0775E51DE}">
      <dgm:prSet custT="1"/>
      <dgm:spPr/>
      <dgm:t>
        <a:bodyPr/>
        <a:lstStyle/>
        <a:p>
          <a:pPr>
            <a:lnSpc>
              <a:spcPct val="100000"/>
            </a:lnSpc>
          </a:pPr>
          <a:r>
            <a:rPr lang="en-US" sz="2400" dirty="0"/>
            <a:t>April 21, 2027, Koury Convention Center</a:t>
          </a:r>
        </a:p>
      </dgm:t>
    </dgm:pt>
    <dgm:pt modelId="{ABBDF5CF-6511-4979-9249-64371BCA8922}" type="parTrans" cxnId="{7CF1F38B-9EC4-415D-9217-B68162FD7705}">
      <dgm:prSet/>
      <dgm:spPr/>
      <dgm:t>
        <a:bodyPr/>
        <a:lstStyle/>
        <a:p>
          <a:endParaRPr lang="en-US" sz="1600"/>
        </a:p>
      </dgm:t>
    </dgm:pt>
    <dgm:pt modelId="{2F75B2D6-F1D5-4A4F-864E-F05B5774FFA2}" type="sibTrans" cxnId="{7CF1F38B-9EC4-415D-9217-B68162FD7705}">
      <dgm:prSet/>
      <dgm:spPr/>
      <dgm:t>
        <a:bodyPr/>
        <a:lstStyle/>
        <a:p>
          <a:endParaRPr lang="en-US" sz="1600"/>
        </a:p>
      </dgm:t>
    </dgm:pt>
    <dgm:pt modelId="{3546FF95-F75C-4EBE-B5D8-DBE23986F2F7}">
      <dgm:prSet custT="1"/>
      <dgm:spPr/>
      <dgm:t>
        <a:bodyPr/>
        <a:lstStyle/>
        <a:p>
          <a:pPr>
            <a:lnSpc>
              <a:spcPct val="100000"/>
            </a:lnSpc>
          </a:pPr>
          <a:r>
            <a:rPr lang="en-US" sz="2400">
              <a:solidFill>
                <a:schemeClr val="bg1"/>
              </a:solidFill>
            </a:rPr>
            <a:t>SkillsUSA NC State Leadership &amp; Skills Conference</a:t>
          </a:r>
        </a:p>
      </dgm:t>
    </dgm:pt>
    <dgm:pt modelId="{6E2C9576-A612-498F-A0E0-6C989C3ACE6F}" type="parTrans" cxnId="{94D03418-E6DC-481D-B71F-3640E0C856C5}">
      <dgm:prSet/>
      <dgm:spPr/>
      <dgm:t>
        <a:bodyPr/>
        <a:lstStyle/>
        <a:p>
          <a:endParaRPr lang="en-US" sz="1600"/>
        </a:p>
      </dgm:t>
    </dgm:pt>
    <dgm:pt modelId="{476B6A1E-22FD-4B7A-B1FA-56738C4554C6}" type="sibTrans" cxnId="{94D03418-E6DC-481D-B71F-3640E0C856C5}">
      <dgm:prSet/>
      <dgm:spPr/>
      <dgm:t>
        <a:bodyPr/>
        <a:lstStyle/>
        <a:p>
          <a:endParaRPr lang="en-US" sz="1600"/>
        </a:p>
      </dgm:t>
    </dgm:pt>
    <dgm:pt modelId="{3A3AF235-486D-407B-BAD5-F9AAE9AACCDE}">
      <dgm:prSet custT="1"/>
      <dgm:spPr/>
      <dgm:t>
        <a:bodyPr/>
        <a:lstStyle/>
        <a:p>
          <a:pPr>
            <a:lnSpc>
              <a:spcPct val="100000"/>
            </a:lnSpc>
          </a:pPr>
          <a:r>
            <a:rPr lang="en-US" sz="2400">
              <a:solidFill>
                <a:schemeClr val="bg1"/>
              </a:solidFill>
            </a:rPr>
            <a:t>April 21–23, 2027, Koury Convention Center </a:t>
          </a:r>
        </a:p>
      </dgm:t>
    </dgm:pt>
    <dgm:pt modelId="{02A60D27-44F5-4051-8C9D-154818986EC0}" type="parTrans" cxnId="{DE76E847-62F2-446C-92AE-7C950F4E8A9E}">
      <dgm:prSet/>
      <dgm:spPr/>
      <dgm:t>
        <a:bodyPr/>
        <a:lstStyle/>
        <a:p>
          <a:endParaRPr lang="en-US" sz="1600"/>
        </a:p>
      </dgm:t>
    </dgm:pt>
    <dgm:pt modelId="{1156EBA0-6FAF-49DE-8DF2-D0D39D4E24A8}" type="sibTrans" cxnId="{DE76E847-62F2-446C-92AE-7C950F4E8A9E}">
      <dgm:prSet/>
      <dgm:spPr/>
      <dgm:t>
        <a:bodyPr/>
        <a:lstStyle/>
        <a:p>
          <a:endParaRPr lang="en-US" sz="1600"/>
        </a:p>
      </dgm:t>
    </dgm:pt>
    <dgm:pt modelId="{91AC9B9A-FF77-5847-B8B7-1D971002FE00}">
      <dgm:prSet custT="1"/>
      <dgm:spPr/>
      <dgm:t>
        <a:bodyPr/>
        <a:lstStyle/>
        <a:p>
          <a:pPr>
            <a:lnSpc>
              <a:spcPct val="100000"/>
            </a:lnSpc>
          </a:pPr>
          <a:r>
            <a:rPr lang="en-US" sz="2400">
              <a:solidFill>
                <a:schemeClr val="bg1"/>
              </a:solidFill>
            </a:rPr>
            <a:t>April 22, Postsecondary Competitions</a:t>
          </a:r>
        </a:p>
      </dgm:t>
    </dgm:pt>
    <dgm:pt modelId="{83ED6D2F-A8EB-2B4C-9C08-07486633A764}" type="parTrans" cxnId="{D1B8A156-53C9-4446-8961-97A23C49F191}">
      <dgm:prSet/>
      <dgm:spPr/>
      <dgm:t>
        <a:bodyPr/>
        <a:lstStyle/>
        <a:p>
          <a:endParaRPr lang="en-US" sz="1600"/>
        </a:p>
      </dgm:t>
    </dgm:pt>
    <dgm:pt modelId="{3B85ED4D-7A2A-7E47-9ADE-3422E263BB64}" type="sibTrans" cxnId="{D1B8A156-53C9-4446-8961-97A23C49F191}">
      <dgm:prSet/>
      <dgm:spPr/>
      <dgm:t>
        <a:bodyPr/>
        <a:lstStyle/>
        <a:p>
          <a:endParaRPr lang="en-US" sz="1600"/>
        </a:p>
      </dgm:t>
    </dgm:pt>
    <dgm:pt modelId="{037F8B15-7E31-DC40-8739-19B3F2DF1C74}">
      <dgm:prSet custT="1"/>
      <dgm:spPr/>
      <dgm:t>
        <a:bodyPr/>
        <a:lstStyle/>
        <a:p>
          <a:pPr>
            <a:lnSpc>
              <a:spcPct val="100000"/>
            </a:lnSpc>
          </a:pPr>
          <a:r>
            <a:rPr lang="en-US" sz="2400">
              <a:solidFill>
                <a:srgbClr val="14435B"/>
              </a:solidFill>
            </a:rPr>
            <a:t>ACTE’s Postsecondary CTE Summit</a:t>
          </a:r>
        </a:p>
      </dgm:t>
    </dgm:pt>
    <dgm:pt modelId="{CD351082-229B-CE44-85B7-DBCD1CBD1945}" type="parTrans" cxnId="{5344AD1F-B7E2-C945-8797-CEF75C40DE32}">
      <dgm:prSet/>
      <dgm:spPr/>
      <dgm:t>
        <a:bodyPr/>
        <a:lstStyle/>
        <a:p>
          <a:endParaRPr lang="en-US" sz="1600"/>
        </a:p>
      </dgm:t>
    </dgm:pt>
    <dgm:pt modelId="{E527B3AE-BA65-954B-9C1B-42206DE3F5C8}" type="sibTrans" cxnId="{5344AD1F-B7E2-C945-8797-CEF75C40DE32}">
      <dgm:prSet/>
      <dgm:spPr/>
      <dgm:t>
        <a:bodyPr/>
        <a:lstStyle/>
        <a:p>
          <a:endParaRPr lang="en-US" sz="1600"/>
        </a:p>
      </dgm:t>
    </dgm:pt>
    <dgm:pt modelId="{212E96DE-37E6-ED46-A323-E54AFD98CEF6}">
      <dgm:prSet custT="1"/>
      <dgm:spPr/>
      <dgm:t>
        <a:bodyPr/>
        <a:lstStyle/>
        <a:p>
          <a:pPr>
            <a:lnSpc>
              <a:spcPct val="100000"/>
            </a:lnSpc>
          </a:pPr>
          <a:r>
            <a:rPr lang="en-US" sz="2400" dirty="0">
              <a:solidFill>
                <a:srgbClr val="14435B"/>
              </a:solidFill>
            </a:rPr>
            <a:t>September 16–18, 2026, Arlington, Virginia</a:t>
          </a:r>
        </a:p>
        <a:p>
          <a:pPr>
            <a:lnSpc>
              <a:spcPct val="100000"/>
            </a:lnSpc>
          </a:pPr>
          <a:r>
            <a:rPr lang="en-US" sz="2400" dirty="0">
              <a:hlinkClick xmlns:r="http://schemas.openxmlformats.org/officeDocument/2006/relationships" r:id="rId1"/>
            </a:rPr>
            <a:t>Postsecondary CTE Event - ACTE </a:t>
          </a:r>
          <a:r>
            <a:rPr lang="en-US" sz="2400" dirty="0">
              <a:latin typeface="Calibri"/>
              <a:hlinkClick xmlns:r="http://schemas.openxmlformats.org/officeDocument/2006/relationships" r:id="rId1"/>
            </a:rPr>
            <a:t>Online</a:t>
          </a:r>
          <a:endParaRPr lang="en-US" sz="2400" dirty="0">
            <a:solidFill>
              <a:srgbClr val="14435B"/>
            </a:solidFill>
          </a:endParaRPr>
        </a:p>
      </dgm:t>
    </dgm:pt>
    <dgm:pt modelId="{8C862EBB-E9BE-6145-A2DD-CAB4EF2CC715}" type="parTrans" cxnId="{E9189E67-E29B-6944-A705-88D4F873C074}">
      <dgm:prSet/>
      <dgm:spPr/>
      <dgm:t>
        <a:bodyPr/>
        <a:lstStyle/>
        <a:p>
          <a:endParaRPr lang="en-US" sz="1600"/>
        </a:p>
      </dgm:t>
    </dgm:pt>
    <dgm:pt modelId="{DF8ECBD9-7B51-944D-B9D2-6390F9985894}" type="sibTrans" cxnId="{E9189E67-E29B-6944-A705-88D4F873C074}">
      <dgm:prSet/>
      <dgm:spPr/>
      <dgm:t>
        <a:bodyPr/>
        <a:lstStyle/>
        <a:p>
          <a:endParaRPr lang="en-US" sz="1600"/>
        </a:p>
      </dgm:t>
    </dgm:pt>
    <dgm:pt modelId="{32B508D6-77EB-4F43-8832-2BABAB2B16C3}">
      <dgm:prSet custT="1"/>
      <dgm:spPr/>
      <dgm:t>
        <a:bodyPr/>
        <a:lstStyle/>
        <a:p>
          <a:pPr>
            <a:lnSpc>
              <a:spcPct val="100000"/>
            </a:lnSpc>
          </a:pPr>
          <a:r>
            <a:rPr lang="en-US" sz="2400"/>
            <a:t>Perkins Spring Meeting</a:t>
          </a:r>
          <a:endParaRPr lang="en-US" sz="2400" dirty="0"/>
        </a:p>
      </dgm:t>
    </dgm:pt>
    <dgm:pt modelId="{8990A1E2-0B69-4805-AA3F-232F8E298ED5}" type="parTrans" cxnId="{224B797F-1C7D-46A0-A3DB-57BC8BA11E4C}">
      <dgm:prSet/>
      <dgm:spPr/>
      <dgm:t>
        <a:bodyPr/>
        <a:lstStyle/>
        <a:p>
          <a:endParaRPr lang="en-US"/>
        </a:p>
      </dgm:t>
    </dgm:pt>
    <dgm:pt modelId="{9D860B16-6DFB-44D7-B2BD-8F378404E5BA}" type="sibTrans" cxnId="{224B797F-1C7D-46A0-A3DB-57BC8BA11E4C}">
      <dgm:prSet/>
      <dgm:spPr/>
      <dgm:t>
        <a:bodyPr/>
        <a:lstStyle/>
        <a:p>
          <a:endParaRPr lang="en-US"/>
        </a:p>
      </dgm:t>
    </dgm:pt>
    <dgm:pt modelId="{7F30C19E-F568-4C60-BE38-E9AF0ACCC915}">
      <dgm:prSet custT="1"/>
      <dgm:spPr/>
      <dgm:t>
        <a:bodyPr/>
        <a:lstStyle/>
        <a:p>
          <a:pPr>
            <a:lnSpc>
              <a:spcPct val="100000"/>
            </a:lnSpc>
          </a:pPr>
          <a:r>
            <a:rPr lang="en-US" sz="2400" dirty="0"/>
            <a:t>February 25-26, 2027, Carteret Community College</a:t>
          </a:r>
        </a:p>
      </dgm:t>
    </dgm:pt>
    <dgm:pt modelId="{B668D6F5-A655-4660-81EA-89C0602C4F62}" type="parTrans" cxnId="{C0C58A5E-2B49-4276-8FD7-F438C314EE18}">
      <dgm:prSet/>
      <dgm:spPr/>
      <dgm:t>
        <a:bodyPr/>
        <a:lstStyle/>
        <a:p>
          <a:endParaRPr lang="en-US"/>
        </a:p>
      </dgm:t>
    </dgm:pt>
    <dgm:pt modelId="{A68D0180-2CA9-4566-9105-D5520770F939}" type="sibTrans" cxnId="{C0C58A5E-2B49-4276-8FD7-F438C314EE18}">
      <dgm:prSet/>
      <dgm:spPr/>
      <dgm:t>
        <a:bodyPr/>
        <a:lstStyle/>
        <a:p>
          <a:endParaRPr lang="en-US"/>
        </a:p>
      </dgm:t>
    </dgm:pt>
    <dgm:pt modelId="{07ECE5E2-2E65-4565-9B3A-73AD29DC7476}" type="pres">
      <dgm:prSet presAssocID="{E98DA024-BB85-40E5-B2AD-B10B93DD2D3E}" presName="root" presStyleCnt="0">
        <dgm:presLayoutVars>
          <dgm:dir/>
          <dgm:resizeHandles val="exact"/>
        </dgm:presLayoutVars>
      </dgm:prSet>
      <dgm:spPr/>
    </dgm:pt>
    <dgm:pt modelId="{F0CB8137-1BF2-184B-81CA-3BCF0433754A}" type="pres">
      <dgm:prSet presAssocID="{037F8B15-7E31-DC40-8739-19B3F2DF1C74}" presName="compNode" presStyleCnt="0"/>
      <dgm:spPr/>
    </dgm:pt>
    <dgm:pt modelId="{9A0A53A9-B608-F148-A05D-284C68F93D07}" type="pres">
      <dgm:prSet presAssocID="{037F8B15-7E31-DC40-8739-19B3F2DF1C74}" presName="bgRect" presStyleLbl="bgShp" presStyleIdx="0" presStyleCnt="6"/>
      <dgm:spPr>
        <a:solidFill>
          <a:srgbClr val="EDDEBF"/>
        </a:solidFill>
      </dgm:spPr>
    </dgm:pt>
    <dgm:pt modelId="{49BF9058-1A8D-AD42-9971-F39BC2C60EDB}" type="pres">
      <dgm:prSet presAssocID="{037F8B15-7E31-DC40-8739-19B3F2DF1C74}" presName="iconRect" presStyleLbl="node1" presStyleIdx="0"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rofessor female with solid fill"/>
        </a:ext>
      </dgm:extLst>
    </dgm:pt>
    <dgm:pt modelId="{2D7FFE81-EDD0-E64E-B0E4-4B15540B9D7D}" type="pres">
      <dgm:prSet presAssocID="{037F8B15-7E31-DC40-8739-19B3F2DF1C74}" presName="spaceRect" presStyleCnt="0"/>
      <dgm:spPr/>
    </dgm:pt>
    <dgm:pt modelId="{6EB04E62-86AF-B144-9A15-6C589CCDE1DA}" type="pres">
      <dgm:prSet presAssocID="{037F8B15-7E31-DC40-8739-19B3F2DF1C74}" presName="parTx" presStyleLbl="revTx" presStyleIdx="0" presStyleCnt="12">
        <dgm:presLayoutVars>
          <dgm:chMax val="0"/>
          <dgm:chPref val="0"/>
        </dgm:presLayoutVars>
      </dgm:prSet>
      <dgm:spPr/>
    </dgm:pt>
    <dgm:pt modelId="{E7DB9008-2284-8B40-B799-F4A6EDD91027}" type="pres">
      <dgm:prSet presAssocID="{037F8B15-7E31-DC40-8739-19B3F2DF1C74}" presName="desTx" presStyleLbl="revTx" presStyleIdx="1" presStyleCnt="12">
        <dgm:presLayoutVars/>
      </dgm:prSet>
      <dgm:spPr/>
    </dgm:pt>
    <dgm:pt modelId="{97C83E8F-55C8-F34C-BDE3-F035C7304064}" type="pres">
      <dgm:prSet presAssocID="{E527B3AE-BA65-954B-9C1B-42206DE3F5C8}" presName="sibTrans" presStyleCnt="0"/>
      <dgm:spPr/>
    </dgm:pt>
    <dgm:pt modelId="{55E43BA4-C1D9-4AEB-A6A4-ED892ADC9D2E}" type="pres">
      <dgm:prSet presAssocID="{1051C0FA-D312-46AB-B567-1F9938CF1547}" presName="compNode" presStyleCnt="0"/>
      <dgm:spPr/>
    </dgm:pt>
    <dgm:pt modelId="{6190400E-9517-45C2-B88C-9558CB833C22}" type="pres">
      <dgm:prSet presAssocID="{1051C0FA-D312-46AB-B567-1F9938CF1547}" presName="bgRect" presStyleLbl="bgShp" presStyleIdx="1" presStyleCnt="6"/>
      <dgm:spPr>
        <a:solidFill>
          <a:srgbClr val="C2B59B"/>
        </a:solidFill>
      </dgm:spPr>
    </dgm:pt>
    <dgm:pt modelId="{724E776D-CAD0-4240-9A11-2CF2B7E73128}" type="pres">
      <dgm:prSet presAssocID="{1051C0FA-D312-46AB-B567-1F9938CF1547}"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AD64380E-07E3-446A-BC2A-A54545A55EFC}" type="pres">
      <dgm:prSet presAssocID="{1051C0FA-D312-46AB-B567-1F9938CF1547}" presName="spaceRect" presStyleCnt="0"/>
      <dgm:spPr/>
    </dgm:pt>
    <dgm:pt modelId="{060ED8AE-8C17-472C-927E-F3D254DD6AD0}" type="pres">
      <dgm:prSet presAssocID="{1051C0FA-D312-46AB-B567-1F9938CF1547}" presName="parTx" presStyleLbl="revTx" presStyleIdx="2" presStyleCnt="12">
        <dgm:presLayoutVars>
          <dgm:chMax val="0"/>
          <dgm:chPref val="0"/>
        </dgm:presLayoutVars>
      </dgm:prSet>
      <dgm:spPr/>
    </dgm:pt>
    <dgm:pt modelId="{08EB6215-C7A0-46D2-8F4A-5461F52FA06E}" type="pres">
      <dgm:prSet presAssocID="{1051C0FA-D312-46AB-B567-1F9938CF1547}" presName="desTx" presStyleLbl="revTx" presStyleIdx="3" presStyleCnt="12">
        <dgm:presLayoutVars/>
      </dgm:prSet>
      <dgm:spPr/>
    </dgm:pt>
    <dgm:pt modelId="{A153D3D6-7DB0-460C-B568-4BB72992ABDF}" type="pres">
      <dgm:prSet presAssocID="{A0DF939B-CC95-4632-A6C7-AA33CA5439FF}" presName="sibTrans" presStyleCnt="0"/>
      <dgm:spPr/>
    </dgm:pt>
    <dgm:pt modelId="{13D31836-40F5-47B9-8243-9BC6569F9E4D}" type="pres">
      <dgm:prSet presAssocID="{DFC99CC7-B565-4323-A17C-AE7B542A27B9}" presName="compNode" presStyleCnt="0"/>
      <dgm:spPr/>
    </dgm:pt>
    <dgm:pt modelId="{680260C0-ACF1-4731-B21D-341822126C89}" type="pres">
      <dgm:prSet presAssocID="{DFC99CC7-B565-4323-A17C-AE7B542A27B9}" presName="bgRect" presStyleLbl="bgShp" presStyleIdx="2" presStyleCnt="6"/>
      <dgm:spPr>
        <a:solidFill>
          <a:srgbClr val="807359"/>
        </a:solidFill>
        <a:ln>
          <a:solidFill>
            <a:srgbClr val="515255"/>
          </a:solidFill>
        </a:ln>
      </dgm:spPr>
    </dgm:pt>
    <dgm:pt modelId="{C519B719-0953-4FC8-A3DC-13DB8C5C5C29}" type="pres">
      <dgm:prSet presAssocID="{DFC99CC7-B565-4323-A17C-AE7B542A27B9}" presName="iconRect" presStyleLbl="node1" presStyleIdx="2"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Briefcase with solid fill"/>
        </a:ext>
      </dgm:extLst>
    </dgm:pt>
    <dgm:pt modelId="{57F851C3-E0AF-496C-9AC6-589EAAC7A065}" type="pres">
      <dgm:prSet presAssocID="{DFC99CC7-B565-4323-A17C-AE7B542A27B9}" presName="spaceRect" presStyleCnt="0"/>
      <dgm:spPr/>
    </dgm:pt>
    <dgm:pt modelId="{5D258C23-3DF4-4791-88E1-042526A9BC61}" type="pres">
      <dgm:prSet presAssocID="{DFC99CC7-B565-4323-A17C-AE7B542A27B9}" presName="parTx" presStyleLbl="revTx" presStyleIdx="4" presStyleCnt="12">
        <dgm:presLayoutVars>
          <dgm:chMax val="0"/>
          <dgm:chPref val="0"/>
        </dgm:presLayoutVars>
      </dgm:prSet>
      <dgm:spPr/>
    </dgm:pt>
    <dgm:pt modelId="{9F7A5F4B-87B6-4F59-A257-DDC9E298560D}" type="pres">
      <dgm:prSet presAssocID="{DFC99CC7-B565-4323-A17C-AE7B542A27B9}" presName="desTx" presStyleLbl="revTx" presStyleIdx="5" presStyleCnt="12">
        <dgm:presLayoutVars/>
      </dgm:prSet>
      <dgm:spPr/>
    </dgm:pt>
    <dgm:pt modelId="{71DD5D1D-70F5-4262-933E-633ACDDA320F}" type="pres">
      <dgm:prSet presAssocID="{8CD1F98D-ED85-4E72-A55B-90038E36DFE6}" presName="sibTrans" presStyleCnt="0"/>
      <dgm:spPr/>
    </dgm:pt>
    <dgm:pt modelId="{2DB66DCC-4ADB-4406-89AD-C628E1320DFF}" type="pres">
      <dgm:prSet presAssocID="{05FCB641-5C1E-45EC-B056-3593FA131FF3}" presName="compNode" presStyleCnt="0"/>
      <dgm:spPr/>
    </dgm:pt>
    <dgm:pt modelId="{72B7C3F1-DE27-4AFC-A605-3F62050B1C2C}" type="pres">
      <dgm:prSet presAssocID="{05FCB641-5C1E-45EC-B056-3593FA131FF3}" presName="bgRect" presStyleLbl="bgShp" presStyleIdx="3" presStyleCnt="6"/>
      <dgm:spPr>
        <a:solidFill>
          <a:srgbClr val="E1AF00"/>
        </a:solidFill>
      </dgm:spPr>
    </dgm:pt>
    <dgm:pt modelId="{1FEB5AD2-CB6B-434A-915A-62A1832DB6A2}" type="pres">
      <dgm:prSet presAssocID="{05FCB641-5C1E-45EC-B056-3593FA131FF3}" presName="iconRect" presStyleLbl="node1" presStyleIdx="3" presStyleCnt="6"/>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43E316E5-6C8D-40CE-AD4A-46BAED6383A4}" type="pres">
      <dgm:prSet presAssocID="{05FCB641-5C1E-45EC-B056-3593FA131FF3}" presName="spaceRect" presStyleCnt="0"/>
      <dgm:spPr/>
    </dgm:pt>
    <dgm:pt modelId="{252A1A10-7390-40B7-B3D7-5C3628BB4565}" type="pres">
      <dgm:prSet presAssocID="{05FCB641-5C1E-45EC-B056-3593FA131FF3}" presName="parTx" presStyleLbl="revTx" presStyleIdx="6" presStyleCnt="12">
        <dgm:presLayoutVars>
          <dgm:chMax val="0"/>
          <dgm:chPref val="0"/>
        </dgm:presLayoutVars>
      </dgm:prSet>
      <dgm:spPr/>
    </dgm:pt>
    <dgm:pt modelId="{E6C2540E-A53B-4E4A-929F-B26037357484}" type="pres">
      <dgm:prSet presAssocID="{05FCB641-5C1E-45EC-B056-3593FA131FF3}" presName="desTx" presStyleLbl="revTx" presStyleIdx="7" presStyleCnt="12">
        <dgm:presLayoutVars/>
      </dgm:prSet>
      <dgm:spPr/>
    </dgm:pt>
    <dgm:pt modelId="{1E30C9DF-5320-46C5-AC9B-1CCD92052433}" type="pres">
      <dgm:prSet presAssocID="{0F748B6D-A40E-4DE3-AE06-E3A57D80EFEF}" presName="sibTrans" presStyleCnt="0"/>
      <dgm:spPr/>
    </dgm:pt>
    <dgm:pt modelId="{8D494026-C889-4B81-89DB-6306C25BEEAA}" type="pres">
      <dgm:prSet presAssocID="{32B508D6-77EB-4F43-8832-2BABAB2B16C3}" presName="compNode" presStyleCnt="0"/>
      <dgm:spPr/>
    </dgm:pt>
    <dgm:pt modelId="{C07D9323-0F89-47D7-A1EC-0F56C6782D5D}" type="pres">
      <dgm:prSet presAssocID="{32B508D6-77EB-4F43-8832-2BABAB2B16C3}" presName="bgRect" presStyleLbl="bgShp" presStyleIdx="4" presStyleCnt="6"/>
      <dgm:spPr/>
    </dgm:pt>
    <dgm:pt modelId="{AC124296-01FF-4804-A7FC-A0CE562BE328}" type="pres">
      <dgm:prSet presAssocID="{32B508D6-77EB-4F43-8832-2BABAB2B16C3}" presName="iconRect" presStyleLbl="node1" presStyleIdx="4"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Earth with solid fill"/>
        </a:ext>
      </dgm:extLst>
    </dgm:pt>
    <dgm:pt modelId="{FD068DE7-7DE6-4FD1-A3ED-59CAE16A348A}" type="pres">
      <dgm:prSet presAssocID="{32B508D6-77EB-4F43-8832-2BABAB2B16C3}" presName="spaceRect" presStyleCnt="0"/>
      <dgm:spPr/>
    </dgm:pt>
    <dgm:pt modelId="{A35C528A-FC81-4370-9DAA-D2A717E5F9EE}" type="pres">
      <dgm:prSet presAssocID="{32B508D6-77EB-4F43-8832-2BABAB2B16C3}" presName="parTx" presStyleLbl="revTx" presStyleIdx="8" presStyleCnt="12">
        <dgm:presLayoutVars>
          <dgm:chMax val="0"/>
          <dgm:chPref val="0"/>
        </dgm:presLayoutVars>
      </dgm:prSet>
      <dgm:spPr/>
    </dgm:pt>
    <dgm:pt modelId="{8D9A313F-654A-40FF-926B-A093B92EBC47}" type="pres">
      <dgm:prSet presAssocID="{32B508D6-77EB-4F43-8832-2BABAB2B16C3}" presName="desTx" presStyleLbl="revTx" presStyleIdx="9" presStyleCnt="12">
        <dgm:presLayoutVars/>
      </dgm:prSet>
      <dgm:spPr/>
    </dgm:pt>
    <dgm:pt modelId="{BDB2165C-CC24-42F9-8054-32E5CC0A5E90}" type="pres">
      <dgm:prSet presAssocID="{9D860B16-6DFB-44D7-B2BD-8F378404E5BA}" presName="sibTrans" presStyleCnt="0"/>
      <dgm:spPr/>
    </dgm:pt>
    <dgm:pt modelId="{53CEA8C7-DD54-459F-9FAE-6D3D3B5D9910}" type="pres">
      <dgm:prSet presAssocID="{3546FF95-F75C-4EBE-B5D8-DBE23986F2F7}" presName="compNode" presStyleCnt="0"/>
      <dgm:spPr/>
    </dgm:pt>
    <dgm:pt modelId="{050B30B4-DC84-41BD-9957-A40D0F1E49FB}" type="pres">
      <dgm:prSet presAssocID="{3546FF95-F75C-4EBE-B5D8-DBE23986F2F7}" presName="bgRect" presStyleLbl="bgShp" presStyleIdx="5" presStyleCnt="6"/>
      <dgm:spPr>
        <a:solidFill>
          <a:srgbClr val="515255"/>
        </a:solidFill>
        <a:ln>
          <a:noFill/>
        </a:ln>
      </dgm:spPr>
    </dgm:pt>
    <dgm:pt modelId="{6CD4A7D8-6531-4B88-8242-F31C85D121E4}" type="pres">
      <dgm:prSet presAssocID="{3546FF95-F75C-4EBE-B5D8-DBE23986F2F7}"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a:noFill/>
        </a:ln>
      </dgm:spPr>
      <dgm:extLst>
        <a:ext uri="{E40237B7-FDA0-4F09-8148-C483321AD2D9}">
          <dgm14:cNvPr xmlns:dgm14="http://schemas.microsoft.com/office/drawing/2010/diagram" id="0" name="" descr="Diploma roll outline"/>
        </a:ext>
      </dgm:extLst>
    </dgm:pt>
    <dgm:pt modelId="{4C2F9E05-A6EA-455A-8455-6C99DF509712}" type="pres">
      <dgm:prSet presAssocID="{3546FF95-F75C-4EBE-B5D8-DBE23986F2F7}" presName="spaceRect" presStyleCnt="0"/>
      <dgm:spPr/>
    </dgm:pt>
    <dgm:pt modelId="{68167A26-8BD4-4F2D-BD28-C2AA55BFCAD5}" type="pres">
      <dgm:prSet presAssocID="{3546FF95-F75C-4EBE-B5D8-DBE23986F2F7}" presName="parTx" presStyleLbl="revTx" presStyleIdx="10" presStyleCnt="12">
        <dgm:presLayoutVars>
          <dgm:chMax val="0"/>
          <dgm:chPref val="0"/>
        </dgm:presLayoutVars>
      </dgm:prSet>
      <dgm:spPr/>
    </dgm:pt>
    <dgm:pt modelId="{78E257DC-E078-4A3A-A8A1-8AC30C1517B1}" type="pres">
      <dgm:prSet presAssocID="{3546FF95-F75C-4EBE-B5D8-DBE23986F2F7}" presName="desTx" presStyleLbl="revTx" presStyleIdx="11" presStyleCnt="12">
        <dgm:presLayoutVars/>
      </dgm:prSet>
      <dgm:spPr/>
    </dgm:pt>
  </dgm:ptLst>
  <dgm:cxnLst>
    <dgm:cxn modelId="{E694B614-A5E4-440B-A869-C14CA4798927}" type="presOf" srcId="{3A3AF235-486D-407B-BAD5-F9AAE9AACCDE}" destId="{78E257DC-E078-4A3A-A8A1-8AC30C1517B1}" srcOrd="0" destOrd="0" presId="urn:microsoft.com/office/officeart/2018/2/layout/IconVerticalSolidList"/>
    <dgm:cxn modelId="{94D03418-E6DC-481D-B71F-3640E0C856C5}" srcId="{E98DA024-BB85-40E5-B2AD-B10B93DD2D3E}" destId="{3546FF95-F75C-4EBE-B5D8-DBE23986F2F7}" srcOrd="5" destOrd="0" parTransId="{6E2C9576-A612-498F-A0E0-6C989C3ACE6F}" sibTransId="{476B6A1E-22FD-4B7A-B1FA-56738C4554C6}"/>
    <dgm:cxn modelId="{EB459D1B-F4F4-475E-8FF0-A6066AB3ECA1}" type="presOf" srcId="{3546FF95-F75C-4EBE-B5D8-DBE23986F2F7}" destId="{68167A26-8BD4-4F2D-BD28-C2AA55BFCAD5}" srcOrd="0" destOrd="0" presId="urn:microsoft.com/office/officeart/2018/2/layout/IconVerticalSolidList"/>
    <dgm:cxn modelId="{5344AD1F-B7E2-C945-8797-CEF75C40DE32}" srcId="{E98DA024-BB85-40E5-B2AD-B10B93DD2D3E}" destId="{037F8B15-7E31-DC40-8739-19B3F2DF1C74}" srcOrd="0" destOrd="0" parTransId="{CD351082-229B-CE44-85B7-DBCD1CBD1945}" sibTransId="{E527B3AE-BA65-954B-9C1B-42206DE3F5C8}"/>
    <dgm:cxn modelId="{F453F828-1082-43AB-AC20-78371B1D8C0A}" type="presOf" srcId="{037F8B15-7E31-DC40-8739-19B3F2DF1C74}" destId="{6EB04E62-86AF-B144-9A15-6C589CCDE1DA}" srcOrd="0" destOrd="0" presId="urn:microsoft.com/office/officeart/2018/2/layout/IconVerticalSolidList"/>
    <dgm:cxn modelId="{DC96E929-06A9-4B6A-8CE7-626C47724DD2}" srcId="{E98DA024-BB85-40E5-B2AD-B10B93DD2D3E}" destId="{1051C0FA-D312-46AB-B567-1F9938CF1547}" srcOrd="1" destOrd="0" parTransId="{1F847CEA-1BA1-4A79-9754-EE0FD5E281A2}" sibTransId="{A0DF939B-CC95-4632-A6C7-AA33CA5439FF}"/>
    <dgm:cxn modelId="{11A3482C-6301-4F0D-97E6-AB16042DFD5A}" srcId="{1051C0FA-D312-46AB-B567-1F9938CF1547}" destId="{CA9779C2-34D9-4B0A-8840-06FCDC4655AC}" srcOrd="0" destOrd="0" parTransId="{F60FC672-952C-43F6-BDA2-BDFC254D9051}" sibTransId="{886E2F1E-F624-4D37-9208-5347B58C85E5}"/>
    <dgm:cxn modelId="{9D16163B-8733-477E-B507-CBD6A156E342}" type="presOf" srcId="{367EA856-18D8-4D0D-AB35-54C0775E51DE}" destId="{8D9A313F-654A-40FF-926B-A093B92EBC47}" srcOrd="0" destOrd="0" presId="urn:microsoft.com/office/officeart/2018/2/layout/IconVerticalSolidList"/>
    <dgm:cxn modelId="{DE76E847-62F2-446C-92AE-7C950F4E8A9E}" srcId="{3546FF95-F75C-4EBE-B5D8-DBE23986F2F7}" destId="{3A3AF235-486D-407B-BAD5-F9AAE9AACCDE}" srcOrd="0" destOrd="0" parTransId="{02A60D27-44F5-4051-8C9D-154818986EC0}" sibTransId="{1156EBA0-6FAF-49DE-8DF2-D0D39D4E24A8}"/>
    <dgm:cxn modelId="{85638E56-BE8B-4089-9073-55E046D2D115}" type="presOf" srcId="{E98DA024-BB85-40E5-B2AD-B10B93DD2D3E}" destId="{07ECE5E2-2E65-4565-9B3A-73AD29DC7476}" srcOrd="0" destOrd="0" presId="urn:microsoft.com/office/officeart/2018/2/layout/IconVerticalSolidList"/>
    <dgm:cxn modelId="{D1B8A156-53C9-4446-8961-97A23C49F191}" srcId="{3546FF95-F75C-4EBE-B5D8-DBE23986F2F7}" destId="{91AC9B9A-FF77-5847-B8B7-1D971002FE00}" srcOrd="1" destOrd="0" parTransId="{83ED6D2F-A8EB-2B4C-9C08-07486633A764}" sibTransId="{3B85ED4D-7A2A-7E47-9ADE-3422E263BB64}"/>
    <dgm:cxn modelId="{C0C58A5E-2B49-4276-8FD7-F438C314EE18}" srcId="{05FCB641-5C1E-45EC-B056-3593FA131FF3}" destId="{7F30C19E-F568-4C60-BE38-E9AF0ACCC915}" srcOrd="0" destOrd="0" parTransId="{B668D6F5-A655-4660-81EA-89C0602C4F62}" sibTransId="{A68D0180-2CA9-4566-9105-D5520770F939}"/>
    <dgm:cxn modelId="{E9189E67-E29B-6944-A705-88D4F873C074}" srcId="{037F8B15-7E31-DC40-8739-19B3F2DF1C74}" destId="{212E96DE-37E6-ED46-A323-E54AFD98CEF6}" srcOrd="0" destOrd="0" parTransId="{8C862EBB-E9BE-6145-A2DD-CAB4EF2CC715}" sibTransId="{DF8ECBD9-7B51-944D-B9D2-6390F9985894}"/>
    <dgm:cxn modelId="{153A7872-0450-4241-A887-863D143E8196}" srcId="{E98DA024-BB85-40E5-B2AD-B10B93DD2D3E}" destId="{05FCB641-5C1E-45EC-B056-3593FA131FF3}" srcOrd="3" destOrd="0" parTransId="{D8C52E75-3175-4FD4-9DE0-B9EF010E597F}" sibTransId="{0F748B6D-A40E-4DE3-AE06-E3A57D80EFEF}"/>
    <dgm:cxn modelId="{DF329972-56E2-4128-B07E-1D7338D93CB0}" type="presOf" srcId="{DFC99CC7-B565-4323-A17C-AE7B542A27B9}" destId="{5D258C23-3DF4-4791-88E1-042526A9BC61}" srcOrd="0" destOrd="0" presId="urn:microsoft.com/office/officeart/2018/2/layout/IconVerticalSolidList"/>
    <dgm:cxn modelId="{F86CCE7E-45B8-4B23-B28A-FAA799A4FC1D}" type="presOf" srcId="{CA9779C2-34D9-4B0A-8840-06FCDC4655AC}" destId="{08EB6215-C7A0-46D2-8F4A-5461F52FA06E}" srcOrd="0" destOrd="0" presId="urn:microsoft.com/office/officeart/2018/2/layout/IconVerticalSolidList"/>
    <dgm:cxn modelId="{224B797F-1C7D-46A0-A3DB-57BC8BA11E4C}" srcId="{E98DA024-BB85-40E5-B2AD-B10B93DD2D3E}" destId="{32B508D6-77EB-4F43-8832-2BABAB2B16C3}" srcOrd="4" destOrd="0" parTransId="{8990A1E2-0B69-4805-AA3F-232F8E298ED5}" sibTransId="{9D860B16-6DFB-44D7-B2BD-8F378404E5BA}"/>
    <dgm:cxn modelId="{F9D60B88-256B-4C0D-A02E-5C919961862D}" type="presOf" srcId="{212E96DE-37E6-ED46-A323-E54AFD98CEF6}" destId="{E7DB9008-2284-8B40-B799-F4A6EDD91027}" srcOrd="0" destOrd="0" presId="urn:microsoft.com/office/officeart/2018/2/layout/IconVerticalSolidList"/>
    <dgm:cxn modelId="{0E98A689-8839-4B43-9B67-C6ABC20BC389}" srcId="{E98DA024-BB85-40E5-B2AD-B10B93DD2D3E}" destId="{DFC99CC7-B565-4323-A17C-AE7B542A27B9}" srcOrd="2" destOrd="0" parTransId="{CFEF28D3-52CC-46FB-B641-ED5DB3D4353A}" sibTransId="{8CD1F98D-ED85-4E72-A55B-90038E36DFE6}"/>
    <dgm:cxn modelId="{7CF1F38B-9EC4-415D-9217-B68162FD7705}" srcId="{32B508D6-77EB-4F43-8832-2BABAB2B16C3}" destId="{367EA856-18D8-4D0D-AB35-54C0775E51DE}" srcOrd="0" destOrd="0" parTransId="{ABBDF5CF-6511-4979-9249-64371BCA8922}" sibTransId="{2F75B2D6-F1D5-4A4F-864E-F05B5774FFA2}"/>
    <dgm:cxn modelId="{419DB6A2-B694-4EC1-990E-954920C3F299}" type="presOf" srcId="{05FCB641-5C1E-45EC-B056-3593FA131FF3}" destId="{252A1A10-7390-40B7-B3D7-5C3628BB4565}" srcOrd="0" destOrd="0" presId="urn:microsoft.com/office/officeart/2018/2/layout/IconVerticalSolidList"/>
    <dgm:cxn modelId="{536990B9-D70B-4928-89C9-9D8AF2B64433}" srcId="{DFC99CC7-B565-4323-A17C-AE7B542A27B9}" destId="{CF2F8E2A-2A62-4146-8558-8DFC6FC506D3}" srcOrd="0" destOrd="0" parTransId="{A398ADC0-3C2B-49C1-A6D3-87187606943D}" sibTransId="{94FBBE23-0263-4709-8FEE-7636514ACCAD}"/>
    <dgm:cxn modelId="{B5FC39D1-93EE-4F51-AFBA-FB352C7468FE}" type="presOf" srcId="{91AC9B9A-FF77-5847-B8B7-1D971002FE00}" destId="{78E257DC-E078-4A3A-A8A1-8AC30C1517B1}" srcOrd="0" destOrd="1" presId="urn:microsoft.com/office/officeart/2018/2/layout/IconVerticalSolidList"/>
    <dgm:cxn modelId="{345482D4-0710-4534-A4B2-69554C75977F}" type="presOf" srcId="{CF2F8E2A-2A62-4146-8558-8DFC6FC506D3}" destId="{9F7A5F4B-87B6-4F59-A257-DDC9E298560D}" srcOrd="0" destOrd="0" presId="urn:microsoft.com/office/officeart/2018/2/layout/IconVerticalSolidList"/>
    <dgm:cxn modelId="{244F20D5-0912-40DD-9B7B-BA5613C4D8B4}" type="presOf" srcId="{32B508D6-77EB-4F43-8832-2BABAB2B16C3}" destId="{A35C528A-FC81-4370-9DAA-D2A717E5F9EE}" srcOrd="0" destOrd="0" presId="urn:microsoft.com/office/officeart/2018/2/layout/IconVerticalSolidList"/>
    <dgm:cxn modelId="{B6A4AAE0-452F-4575-B467-7A8EB7BC4FCB}" type="presOf" srcId="{7F30C19E-F568-4C60-BE38-E9AF0ACCC915}" destId="{E6C2540E-A53B-4E4A-929F-B26037357484}" srcOrd="0" destOrd="0" presId="urn:microsoft.com/office/officeart/2018/2/layout/IconVerticalSolidList"/>
    <dgm:cxn modelId="{0090E3E5-931B-477F-8760-F88281A57351}" type="presOf" srcId="{1051C0FA-D312-46AB-B567-1F9938CF1547}" destId="{060ED8AE-8C17-472C-927E-F3D254DD6AD0}" srcOrd="0" destOrd="0" presId="urn:microsoft.com/office/officeart/2018/2/layout/IconVerticalSolidList"/>
    <dgm:cxn modelId="{2FE19BC3-DDE3-446E-980D-6F9283230E7B}" type="presParOf" srcId="{07ECE5E2-2E65-4565-9B3A-73AD29DC7476}" destId="{F0CB8137-1BF2-184B-81CA-3BCF0433754A}" srcOrd="0" destOrd="0" presId="urn:microsoft.com/office/officeart/2018/2/layout/IconVerticalSolidList"/>
    <dgm:cxn modelId="{A8EAB9D8-A8CA-4259-B468-5559018C2625}" type="presParOf" srcId="{F0CB8137-1BF2-184B-81CA-3BCF0433754A}" destId="{9A0A53A9-B608-F148-A05D-284C68F93D07}" srcOrd="0" destOrd="0" presId="urn:microsoft.com/office/officeart/2018/2/layout/IconVerticalSolidList"/>
    <dgm:cxn modelId="{448DC205-FBCB-4574-A879-AA6472306691}" type="presParOf" srcId="{F0CB8137-1BF2-184B-81CA-3BCF0433754A}" destId="{49BF9058-1A8D-AD42-9971-F39BC2C60EDB}" srcOrd="1" destOrd="0" presId="urn:microsoft.com/office/officeart/2018/2/layout/IconVerticalSolidList"/>
    <dgm:cxn modelId="{94C5D161-78B6-4ABE-9D68-D69C530334E9}" type="presParOf" srcId="{F0CB8137-1BF2-184B-81CA-3BCF0433754A}" destId="{2D7FFE81-EDD0-E64E-B0E4-4B15540B9D7D}" srcOrd="2" destOrd="0" presId="urn:microsoft.com/office/officeart/2018/2/layout/IconVerticalSolidList"/>
    <dgm:cxn modelId="{2B82EAE3-00E1-4B4A-97E0-BC87FD7127C8}" type="presParOf" srcId="{F0CB8137-1BF2-184B-81CA-3BCF0433754A}" destId="{6EB04E62-86AF-B144-9A15-6C589CCDE1DA}" srcOrd="3" destOrd="0" presId="urn:microsoft.com/office/officeart/2018/2/layout/IconVerticalSolidList"/>
    <dgm:cxn modelId="{1B9E8190-22BA-4B81-A628-0C9E60C4EA8B}" type="presParOf" srcId="{F0CB8137-1BF2-184B-81CA-3BCF0433754A}" destId="{E7DB9008-2284-8B40-B799-F4A6EDD91027}" srcOrd="4" destOrd="0" presId="urn:microsoft.com/office/officeart/2018/2/layout/IconVerticalSolidList"/>
    <dgm:cxn modelId="{60A57CE7-93CF-42FB-9451-E4A642909091}" type="presParOf" srcId="{07ECE5E2-2E65-4565-9B3A-73AD29DC7476}" destId="{97C83E8F-55C8-F34C-BDE3-F035C7304064}" srcOrd="1" destOrd="0" presId="urn:microsoft.com/office/officeart/2018/2/layout/IconVerticalSolidList"/>
    <dgm:cxn modelId="{3C92ADA1-6250-4156-9A15-D2CBED190868}" type="presParOf" srcId="{07ECE5E2-2E65-4565-9B3A-73AD29DC7476}" destId="{55E43BA4-C1D9-4AEB-A6A4-ED892ADC9D2E}" srcOrd="2" destOrd="0" presId="urn:microsoft.com/office/officeart/2018/2/layout/IconVerticalSolidList"/>
    <dgm:cxn modelId="{6DBF063A-C26D-455A-8C0A-0AD227F19971}" type="presParOf" srcId="{55E43BA4-C1D9-4AEB-A6A4-ED892ADC9D2E}" destId="{6190400E-9517-45C2-B88C-9558CB833C22}" srcOrd="0" destOrd="0" presId="urn:microsoft.com/office/officeart/2018/2/layout/IconVerticalSolidList"/>
    <dgm:cxn modelId="{AA9C86CD-73F3-451D-96C2-66BF7F94DB9D}" type="presParOf" srcId="{55E43BA4-C1D9-4AEB-A6A4-ED892ADC9D2E}" destId="{724E776D-CAD0-4240-9A11-2CF2B7E73128}" srcOrd="1" destOrd="0" presId="urn:microsoft.com/office/officeart/2018/2/layout/IconVerticalSolidList"/>
    <dgm:cxn modelId="{EEB0BDD1-41CD-4708-8E33-681F80F6B175}" type="presParOf" srcId="{55E43BA4-C1D9-4AEB-A6A4-ED892ADC9D2E}" destId="{AD64380E-07E3-446A-BC2A-A54545A55EFC}" srcOrd="2" destOrd="0" presId="urn:microsoft.com/office/officeart/2018/2/layout/IconVerticalSolidList"/>
    <dgm:cxn modelId="{5812E4CC-AB6E-4F65-B39B-18D2CBB681CD}" type="presParOf" srcId="{55E43BA4-C1D9-4AEB-A6A4-ED892ADC9D2E}" destId="{060ED8AE-8C17-472C-927E-F3D254DD6AD0}" srcOrd="3" destOrd="0" presId="urn:microsoft.com/office/officeart/2018/2/layout/IconVerticalSolidList"/>
    <dgm:cxn modelId="{BFB9450A-A735-4B95-B390-E33A8DFB1307}" type="presParOf" srcId="{55E43BA4-C1D9-4AEB-A6A4-ED892ADC9D2E}" destId="{08EB6215-C7A0-46D2-8F4A-5461F52FA06E}" srcOrd="4" destOrd="0" presId="urn:microsoft.com/office/officeart/2018/2/layout/IconVerticalSolidList"/>
    <dgm:cxn modelId="{EA1E7C87-CBA6-467B-9CD8-C61306669443}" type="presParOf" srcId="{07ECE5E2-2E65-4565-9B3A-73AD29DC7476}" destId="{A153D3D6-7DB0-460C-B568-4BB72992ABDF}" srcOrd="3" destOrd="0" presId="urn:microsoft.com/office/officeart/2018/2/layout/IconVerticalSolidList"/>
    <dgm:cxn modelId="{DEC6FCE7-AF5E-4AC6-A239-EC48008D507A}" type="presParOf" srcId="{07ECE5E2-2E65-4565-9B3A-73AD29DC7476}" destId="{13D31836-40F5-47B9-8243-9BC6569F9E4D}" srcOrd="4" destOrd="0" presId="urn:microsoft.com/office/officeart/2018/2/layout/IconVerticalSolidList"/>
    <dgm:cxn modelId="{43A735CB-D4B3-43CE-8675-D6B44436285D}" type="presParOf" srcId="{13D31836-40F5-47B9-8243-9BC6569F9E4D}" destId="{680260C0-ACF1-4731-B21D-341822126C89}" srcOrd="0" destOrd="0" presId="urn:microsoft.com/office/officeart/2018/2/layout/IconVerticalSolidList"/>
    <dgm:cxn modelId="{95922635-FD35-4DBD-A9D6-BB150B055062}" type="presParOf" srcId="{13D31836-40F5-47B9-8243-9BC6569F9E4D}" destId="{C519B719-0953-4FC8-A3DC-13DB8C5C5C29}" srcOrd="1" destOrd="0" presId="urn:microsoft.com/office/officeart/2018/2/layout/IconVerticalSolidList"/>
    <dgm:cxn modelId="{53AD3532-0B5B-4365-BDE9-3C0A3DB7BDB1}" type="presParOf" srcId="{13D31836-40F5-47B9-8243-9BC6569F9E4D}" destId="{57F851C3-E0AF-496C-9AC6-589EAAC7A065}" srcOrd="2" destOrd="0" presId="urn:microsoft.com/office/officeart/2018/2/layout/IconVerticalSolidList"/>
    <dgm:cxn modelId="{C40B696F-51FD-4FB1-BCBE-623FFA41D027}" type="presParOf" srcId="{13D31836-40F5-47B9-8243-9BC6569F9E4D}" destId="{5D258C23-3DF4-4791-88E1-042526A9BC61}" srcOrd="3" destOrd="0" presId="urn:microsoft.com/office/officeart/2018/2/layout/IconVerticalSolidList"/>
    <dgm:cxn modelId="{A0E1BAE1-4A72-48D0-96CB-212440110563}" type="presParOf" srcId="{13D31836-40F5-47B9-8243-9BC6569F9E4D}" destId="{9F7A5F4B-87B6-4F59-A257-DDC9E298560D}" srcOrd="4" destOrd="0" presId="urn:microsoft.com/office/officeart/2018/2/layout/IconVerticalSolidList"/>
    <dgm:cxn modelId="{8AA87071-07DB-40E1-9F77-D95A6232F5B3}" type="presParOf" srcId="{07ECE5E2-2E65-4565-9B3A-73AD29DC7476}" destId="{71DD5D1D-70F5-4262-933E-633ACDDA320F}" srcOrd="5" destOrd="0" presId="urn:microsoft.com/office/officeart/2018/2/layout/IconVerticalSolidList"/>
    <dgm:cxn modelId="{8159C42D-190B-486B-9119-EA982D0AC865}" type="presParOf" srcId="{07ECE5E2-2E65-4565-9B3A-73AD29DC7476}" destId="{2DB66DCC-4ADB-4406-89AD-C628E1320DFF}" srcOrd="6" destOrd="0" presId="urn:microsoft.com/office/officeart/2018/2/layout/IconVerticalSolidList"/>
    <dgm:cxn modelId="{DCDF4872-CAD1-4581-99A8-204C7374BF89}" type="presParOf" srcId="{2DB66DCC-4ADB-4406-89AD-C628E1320DFF}" destId="{72B7C3F1-DE27-4AFC-A605-3F62050B1C2C}" srcOrd="0" destOrd="0" presId="urn:microsoft.com/office/officeart/2018/2/layout/IconVerticalSolidList"/>
    <dgm:cxn modelId="{86C3BBAD-3D40-47A2-962E-C48C48F1E23B}" type="presParOf" srcId="{2DB66DCC-4ADB-4406-89AD-C628E1320DFF}" destId="{1FEB5AD2-CB6B-434A-915A-62A1832DB6A2}" srcOrd="1" destOrd="0" presId="urn:microsoft.com/office/officeart/2018/2/layout/IconVerticalSolidList"/>
    <dgm:cxn modelId="{11BFD98B-66BC-4895-B480-449156C8262B}" type="presParOf" srcId="{2DB66DCC-4ADB-4406-89AD-C628E1320DFF}" destId="{43E316E5-6C8D-40CE-AD4A-46BAED6383A4}" srcOrd="2" destOrd="0" presId="urn:microsoft.com/office/officeart/2018/2/layout/IconVerticalSolidList"/>
    <dgm:cxn modelId="{E0225B13-BB1D-48A5-B77D-DBB96C02B455}" type="presParOf" srcId="{2DB66DCC-4ADB-4406-89AD-C628E1320DFF}" destId="{252A1A10-7390-40B7-B3D7-5C3628BB4565}" srcOrd="3" destOrd="0" presId="urn:microsoft.com/office/officeart/2018/2/layout/IconVerticalSolidList"/>
    <dgm:cxn modelId="{F12A9BF6-A55B-4CB3-9729-FCAEEF6C59F2}" type="presParOf" srcId="{2DB66DCC-4ADB-4406-89AD-C628E1320DFF}" destId="{E6C2540E-A53B-4E4A-929F-B26037357484}" srcOrd="4" destOrd="0" presId="urn:microsoft.com/office/officeart/2018/2/layout/IconVerticalSolidList"/>
    <dgm:cxn modelId="{9B875968-D361-4FAA-9823-9F60CFE74183}" type="presParOf" srcId="{07ECE5E2-2E65-4565-9B3A-73AD29DC7476}" destId="{1E30C9DF-5320-46C5-AC9B-1CCD92052433}" srcOrd="7" destOrd="0" presId="urn:microsoft.com/office/officeart/2018/2/layout/IconVerticalSolidList"/>
    <dgm:cxn modelId="{EEC3AEF6-C569-4CCA-A7FE-BC3DA19554C7}" type="presParOf" srcId="{07ECE5E2-2E65-4565-9B3A-73AD29DC7476}" destId="{8D494026-C889-4B81-89DB-6306C25BEEAA}" srcOrd="8" destOrd="0" presId="urn:microsoft.com/office/officeart/2018/2/layout/IconVerticalSolidList"/>
    <dgm:cxn modelId="{FC907718-5849-489D-8B27-5FCE4DA04BC2}" type="presParOf" srcId="{8D494026-C889-4B81-89DB-6306C25BEEAA}" destId="{C07D9323-0F89-47D7-A1EC-0F56C6782D5D}" srcOrd="0" destOrd="0" presId="urn:microsoft.com/office/officeart/2018/2/layout/IconVerticalSolidList"/>
    <dgm:cxn modelId="{0BE58C3E-3C19-4991-818E-5ADE13BFFD58}" type="presParOf" srcId="{8D494026-C889-4B81-89DB-6306C25BEEAA}" destId="{AC124296-01FF-4804-A7FC-A0CE562BE328}" srcOrd="1" destOrd="0" presId="urn:microsoft.com/office/officeart/2018/2/layout/IconVerticalSolidList"/>
    <dgm:cxn modelId="{6FAF65FF-BBD0-4032-921B-FF7D4B4BB6C3}" type="presParOf" srcId="{8D494026-C889-4B81-89DB-6306C25BEEAA}" destId="{FD068DE7-7DE6-4FD1-A3ED-59CAE16A348A}" srcOrd="2" destOrd="0" presId="urn:microsoft.com/office/officeart/2018/2/layout/IconVerticalSolidList"/>
    <dgm:cxn modelId="{7F58C8EA-67F3-4951-A790-060B86C7F195}" type="presParOf" srcId="{8D494026-C889-4B81-89DB-6306C25BEEAA}" destId="{A35C528A-FC81-4370-9DAA-D2A717E5F9EE}" srcOrd="3" destOrd="0" presId="urn:microsoft.com/office/officeart/2018/2/layout/IconVerticalSolidList"/>
    <dgm:cxn modelId="{A29C8707-484C-4F97-B922-88DCB603F2CF}" type="presParOf" srcId="{8D494026-C889-4B81-89DB-6306C25BEEAA}" destId="{8D9A313F-654A-40FF-926B-A093B92EBC47}" srcOrd="4" destOrd="0" presId="urn:microsoft.com/office/officeart/2018/2/layout/IconVerticalSolidList"/>
    <dgm:cxn modelId="{764491F6-EA31-4933-8C06-8041DCFE3469}" type="presParOf" srcId="{07ECE5E2-2E65-4565-9B3A-73AD29DC7476}" destId="{BDB2165C-CC24-42F9-8054-32E5CC0A5E90}" srcOrd="9" destOrd="0" presId="urn:microsoft.com/office/officeart/2018/2/layout/IconVerticalSolidList"/>
    <dgm:cxn modelId="{25E391B9-192B-4D48-A79A-86948146FB32}" type="presParOf" srcId="{07ECE5E2-2E65-4565-9B3A-73AD29DC7476}" destId="{53CEA8C7-DD54-459F-9FAE-6D3D3B5D9910}" srcOrd="10" destOrd="0" presId="urn:microsoft.com/office/officeart/2018/2/layout/IconVerticalSolidList"/>
    <dgm:cxn modelId="{D524DAA3-AA6A-4259-83A7-BEBF43490E3C}" type="presParOf" srcId="{53CEA8C7-DD54-459F-9FAE-6D3D3B5D9910}" destId="{050B30B4-DC84-41BD-9957-A40D0F1E49FB}" srcOrd="0" destOrd="0" presId="urn:microsoft.com/office/officeart/2018/2/layout/IconVerticalSolidList"/>
    <dgm:cxn modelId="{19309FE6-1030-4FC2-B8CA-16042B1BC887}" type="presParOf" srcId="{53CEA8C7-DD54-459F-9FAE-6D3D3B5D9910}" destId="{6CD4A7D8-6531-4B88-8242-F31C85D121E4}" srcOrd="1" destOrd="0" presId="urn:microsoft.com/office/officeart/2018/2/layout/IconVerticalSolidList"/>
    <dgm:cxn modelId="{85DAD0A3-4C95-47A6-AB92-9B9020C99F31}" type="presParOf" srcId="{53CEA8C7-DD54-459F-9FAE-6D3D3B5D9910}" destId="{4C2F9E05-A6EA-455A-8455-6C99DF509712}" srcOrd="2" destOrd="0" presId="urn:microsoft.com/office/officeart/2018/2/layout/IconVerticalSolidList"/>
    <dgm:cxn modelId="{3D425CB4-ED47-4D3B-9083-B3A8FF7069B3}" type="presParOf" srcId="{53CEA8C7-DD54-459F-9FAE-6D3D3B5D9910}" destId="{68167A26-8BD4-4F2D-BD28-C2AA55BFCAD5}" srcOrd="3" destOrd="0" presId="urn:microsoft.com/office/officeart/2018/2/layout/IconVerticalSolidList"/>
    <dgm:cxn modelId="{B50954EC-91D8-4915-9AD0-7EB18403E3C9}" type="presParOf" srcId="{53CEA8C7-DD54-459F-9FAE-6D3D3B5D9910}" destId="{78E257DC-E078-4A3A-A8A1-8AC30C1517B1}"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0A53A9-B608-F148-A05D-284C68F93D07}">
      <dsp:nvSpPr>
        <dsp:cNvPr id="0" name=""/>
        <dsp:cNvSpPr/>
      </dsp:nvSpPr>
      <dsp:spPr>
        <a:xfrm>
          <a:off x="0" y="5354"/>
          <a:ext cx="15654956" cy="908661"/>
        </a:xfrm>
        <a:prstGeom prst="roundRect">
          <a:avLst>
            <a:gd name="adj" fmla="val 10000"/>
          </a:avLst>
        </a:prstGeom>
        <a:solidFill>
          <a:srgbClr val="EDDEBF"/>
        </a:solidFill>
        <a:ln>
          <a:noFill/>
        </a:ln>
        <a:effectLst/>
      </dsp:spPr>
      <dsp:style>
        <a:lnRef idx="0">
          <a:scrgbClr r="0" g="0" b="0"/>
        </a:lnRef>
        <a:fillRef idx="1">
          <a:scrgbClr r="0" g="0" b="0"/>
        </a:fillRef>
        <a:effectRef idx="0">
          <a:scrgbClr r="0" g="0" b="0"/>
        </a:effectRef>
        <a:fontRef idx="minor"/>
      </dsp:style>
    </dsp:sp>
    <dsp:sp modelId="{49BF9058-1A8D-AD42-9971-F39BC2C60EDB}">
      <dsp:nvSpPr>
        <dsp:cNvPr id="0" name=""/>
        <dsp:cNvSpPr/>
      </dsp:nvSpPr>
      <dsp:spPr>
        <a:xfrm>
          <a:off x="274870" y="209803"/>
          <a:ext cx="499764" cy="49976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B04E62-86AF-B144-9A15-6C589CCDE1DA}">
      <dsp:nvSpPr>
        <dsp:cNvPr id="0" name=""/>
        <dsp:cNvSpPr/>
      </dsp:nvSpPr>
      <dsp:spPr>
        <a:xfrm>
          <a:off x="1049504" y="5354"/>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solidFill>
                <a:srgbClr val="14435B"/>
              </a:solidFill>
            </a:rPr>
            <a:t>ACTE’s Postsecondary CTE Summit</a:t>
          </a:r>
        </a:p>
      </dsp:txBody>
      <dsp:txXfrm>
        <a:off x="1049504" y="5354"/>
        <a:ext cx="7044730" cy="908661"/>
      </dsp:txXfrm>
    </dsp:sp>
    <dsp:sp modelId="{E7DB9008-2284-8B40-B799-F4A6EDD91027}">
      <dsp:nvSpPr>
        <dsp:cNvPr id="0" name=""/>
        <dsp:cNvSpPr/>
      </dsp:nvSpPr>
      <dsp:spPr>
        <a:xfrm>
          <a:off x="8094234" y="5354"/>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dirty="0">
              <a:solidFill>
                <a:srgbClr val="14435B"/>
              </a:solidFill>
            </a:rPr>
            <a:t>September 16–18, 2026, Arlington, Virginia</a:t>
          </a:r>
        </a:p>
        <a:p>
          <a:pPr marL="0" lvl="0" indent="0" algn="l" defTabSz="1066800">
            <a:lnSpc>
              <a:spcPct val="100000"/>
            </a:lnSpc>
            <a:spcBef>
              <a:spcPct val="0"/>
            </a:spcBef>
            <a:spcAft>
              <a:spcPct val="35000"/>
            </a:spcAft>
            <a:buNone/>
          </a:pPr>
          <a:r>
            <a:rPr lang="en-US" sz="2400" kern="1200" dirty="0">
              <a:hlinkClick xmlns:r="http://schemas.openxmlformats.org/officeDocument/2006/relationships" r:id="rId2"/>
            </a:rPr>
            <a:t>Postsecondary CTE Event - ACTE </a:t>
          </a:r>
          <a:r>
            <a:rPr lang="en-US" sz="2400" kern="1200" dirty="0">
              <a:latin typeface="Calibri"/>
              <a:hlinkClick xmlns:r="http://schemas.openxmlformats.org/officeDocument/2006/relationships" r:id="rId2"/>
            </a:rPr>
            <a:t>Online</a:t>
          </a:r>
          <a:endParaRPr lang="en-US" sz="2400" kern="1200" dirty="0">
            <a:solidFill>
              <a:srgbClr val="14435B"/>
            </a:solidFill>
          </a:endParaRPr>
        </a:p>
      </dsp:txBody>
      <dsp:txXfrm>
        <a:off x="8094234" y="5354"/>
        <a:ext cx="7559695" cy="908661"/>
      </dsp:txXfrm>
    </dsp:sp>
    <dsp:sp modelId="{6190400E-9517-45C2-B88C-9558CB833C22}">
      <dsp:nvSpPr>
        <dsp:cNvPr id="0" name=""/>
        <dsp:cNvSpPr/>
      </dsp:nvSpPr>
      <dsp:spPr>
        <a:xfrm>
          <a:off x="0" y="1141181"/>
          <a:ext cx="15654956" cy="908661"/>
        </a:xfrm>
        <a:prstGeom prst="roundRect">
          <a:avLst>
            <a:gd name="adj" fmla="val 10000"/>
          </a:avLst>
        </a:prstGeom>
        <a:solidFill>
          <a:srgbClr val="C2B59B"/>
        </a:solidFill>
        <a:ln>
          <a:noFill/>
        </a:ln>
        <a:effectLst/>
      </dsp:spPr>
      <dsp:style>
        <a:lnRef idx="0">
          <a:scrgbClr r="0" g="0" b="0"/>
        </a:lnRef>
        <a:fillRef idx="1">
          <a:scrgbClr r="0" g="0" b="0"/>
        </a:fillRef>
        <a:effectRef idx="0">
          <a:scrgbClr r="0" g="0" b="0"/>
        </a:effectRef>
        <a:fontRef idx="minor"/>
      </dsp:style>
    </dsp:sp>
    <dsp:sp modelId="{724E776D-CAD0-4240-9A11-2CF2B7E73128}">
      <dsp:nvSpPr>
        <dsp:cNvPr id="0" name=""/>
        <dsp:cNvSpPr/>
      </dsp:nvSpPr>
      <dsp:spPr>
        <a:xfrm>
          <a:off x="274870" y="1345630"/>
          <a:ext cx="499764" cy="49976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60ED8AE-8C17-472C-927E-F3D254DD6AD0}">
      <dsp:nvSpPr>
        <dsp:cNvPr id="0" name=""/>
        <dsp:cNvSpPr/>
      </dsp:nvSpPr>
      <dsp:spPr>
        <a:xfrm>
          <a:off x="1049504" y="1141181"/>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dirty="0"/>
            <a:t>Perkins Fall Meeting</a:t>
          </a:r>
        </a:p>
      </dsp:txBody>
      <dsp:txXfrm>
        <a:off x="1049504" y="1141181"/>
        <a:ext cx="7044730" cy="908661"/>
      </dsp:txXfrm>
    </dsp:sp>
    <dsp:sp modelId="{08EB6215-C7A0-46D2-8F4A-5461F52FA06E}">
      <dsp:nvSpPr>
        <dsp:cNvPr id="0" name=""/>
        <dsp:cNvSpPr/>
      </dsp:nvSpPr>
      <dsp:spPr>
        <a:xfrm>
          <a:off x="8094234" y="1141181"/>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t>October 14, 2026, Raleigh Convention Center</a:t>
          </a:r>
          <a:r>
            <a:rPr lang="en-US" sz="2400" kern="1200">
              <a:latin typeface="Calibri"/>
            </a:rPr>
            <a:t> (9AM-3PM)</a:t>
          </a:r>
          <a:endParaRPr lang="en-US" sz="2400" kern="1200"/>
        </a:p>
      </dsp:txBody>
      <dsp:txXfrm>
        <a:off x="8094234" y="1141181"/>
        <a:ext cx="7559695" cy="908661"/>
      </dsp:txXfrm>
    </dsp:sp>
    <dsp:sp modelId="{680260C0-ACF1-4731-B21D-341822126C89}">
      <dsp:nvSpPr>
        <dsp:cNvPr id="0" name=""/>
        <dsp:cNvSpPr/>
      </dsp:nvSpPr>
      <dsp:spPr>
        <a:xfrm>
          <a:off x="0" y="2277009"/>
          <a:ext cx="15654956" cy="908661"/>
        </a:xfrm>
        <a:prstGeom prst="roundRect">
          <a:avLst>
            <a:gd name="adj" fmla="val 10000"/>
          </a:avLst>
        </a:prstGeom>
        <a:solidFill>
          <a:srgbClr val="807359"/>
        </a:solidFill>
        <a:ln>
          <a:solidFill>
            <a:srgbClr val="515255"/>
          </a:solidFill>
        </a:ln>
        <a:effectLst/>
      </dsp:spPr>
      <dsp:style>
        <a:lnRef idx="0">
          <a:scrgbClr r="0" g="0" b="0"/>
        </a:lnRef>
        <a:fillRef idx="1">
          <a:scrgbClr r="0" g="0" b="0"/>
        </a:fillRef>
        <a:effectRef idx="0">
          <a:scrgbClr r="0" g="0" b="0"/>
        </a:effectRef>
        <a:fontRef idx="minor"/>
      </dsp:style>
    </dsp:sp>
    <dsp:sp modelId="{C519B719-0953-4FC8-A3DC-13DB8C5C5C29}">
      <dsp:nvSpPr>
        <dsp:cNvPr id="0" name=""/>
        <dsp:cNvSpPr/>
      </dsp:nvSpPr>
      <dsp:spPr>
        <a:xfrm>
          <a:off x="274870" y="2481458"/>
          <a:ext cx="499764" cy="49976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258C23-3DF4-4791-88E1-042526A9BC61}">
      <dsp:nvSpPr>
        <dsp:cNvPr id="0" name=""/>
        <dsp:cNvSpPr/>
      </dsp:nvSpPr>
      <dsp:spPr>
        <a:xfrm>
          <a:off x="1049504" y="2277009"/>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solidFill>
                <a:schemeClr val="bg1"/>
              </a:solidFill>
            </a:rPr>
            <a:t>NCCCS System Conference</a:t>
          </a:r>
        </a:p>
      </dsp:txBody>
      <dsp:txXfrm>
        <a:off x="1049504" y="2277009"/>
        <a:ext cx="7044730" cy="908661"/>
      </dsp:txXfrm>
    </dsp:sp>
    <dsp:sp modelId="{9F7A5F4B-87B6-4F59-A257-DDC9E298560D}">
      <dsp:nvSpPr>
        <dsp:cNvPr id="0" name=""/>
        <dsp:cNvSpPr/>
      </dsp:nvSpPr>
      <dsp:spPr>
        <a:xfrm>
          <a:off x="8094234" y="2277009"/>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solidFill>
                <a:schemeClr val="bg1"/>
              </a:solidFill>
            </a:rPr>
            <a:t>October 14–16, 2026, Raleigh Convention Center</a:t>
          </a:r>
        </a:p>
      </dsp:txBody>
      <dsp:txXfrm>
        <a:off x="8094234" y="2277009"/>
        <a:ext cx="7559695" cy="908661"/>
      </dsp:txXfrm>
    </dsp:sp>
    <dsp:sp modelId="{72B7C3F1-DE27-4AFC-A605-3F62050B1C2C}">
      <dsp:nvSpPr>
        <dsp:cNvPr id="0" name=""/>
        <dsp:cNvSpPr/>
      </dsp:nvSpPr>
      <dsp:spPr>
        <a:xfrm>
          <a:off x="0" y="3412836"/>
          <a:ext cx="15654956" cy="908661"/>
        </a:xfrm>
        <a:prstGeom prst="roundRect">
          <a:avLst>
            <a:gd name="adj" fmla="val 10000"/>
          </a:avLst>
        </a:prstGeom>
        <a:solidFill>
          <a:srgbClr val="E1AF00"/>
        </a:solidFill>
        <a:ln>
          <a:noFill/>
        </a:ln>
        <a:effectLst/>
      </dsp:spPr>
      <dsp:style>
        <a:lnRef idx="0">
          <a:scrgbClr r="0" g="0" b="0"/>
        </a:lnRef>
        <a:fillRef idx="1">
          <a:scrgbClr r="0" g="0" b="0"/>
        </a:fillRef>
        <a:effectRef idx="0">
          <a:scrgbClr r="0" g="0" b="0"/>
        </a:effectRef>
        <a:fontRef idx="minor"/>
      </dsp:style>
    </dsp:sp>
    <dsp:sp modelId="{1FEB5AD2-CB6B-434A-915A-62A1832DB6A2}">
      <dsp:nvSpPr>
        <dsp:cNvPr id="0" name=""/>
        <dsp:cNvSpPr/>
      </dsp:nvSpPr>
      <dsp:spPr>
        <a:xfrm>
          <a:off x="274870" y="3617285"/>
          <a:ext cx="499764" cy="499764"/>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2A1A10-7390-40B7-B3D7-5C3628BB4565}">
      <dsp:nvSpPr>
        <dsp:cNvPr id="0" name=""/>
        <dsp:cNvSpPr/>
      </dsp:nvSpPr>
      <dsp:spPr>
        <a:xfrm>
          <a:off x="1049504" y="3412836"/>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dirty="0"/>
            <a:t>NC ACTE Postsecondary CTE Summit</a:t>
          </a:r>
        </a:p>
      </dsp:txBody>
      <dsp:txXfrm>
        <a:off x="1049504" y="3412836"/>
        <a:ext cx="7044730" cy="908661"/>
      </dsp:txXfrm>
    </dsp:sp>
    <dsp:sp modelId="{E6C2540E-A53B-4E4A-929F-B26037357484}">
      <dsp:nvSpPr>
        <dsp:cNvPr id="0" name=""/>
        <dsp:cNvSpPr/>
      </dsp:nvSpPr>
      <dsp:spPr>
        <a:xfrm>
          <a:off x="8094234" y="3412836"/>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dirty="0"/>
            <a:t>February 25-26, 2027, Carteret Community College</a:t>
          </a:r>
        </a:p>
      </dsp:txBody>
      <dsp:txXfrm>
        <a:off x="8094234" y="3412836"/>
        <a:ext cx="7559695" cy="908661"/>
      </dsp:txXfrm>
    </dsp:sp>
    <dsp:sp modelId="{C07D9323-0F89-47D7-A1EC-0F56C6782D5D}">
      <dsp:nvSpPr>
        <dsp:cNvPr id="0" name=""/>
        <dsp:cNvSpPr/>
      </dsp:nvSpPr>
      <dsp:spPr>
        <a:xfrm>
          <a:off x="0" y="4548664"/>
          <a:ext cx="15654956" cy="9086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124296-01FF-4804-A7FC-A0CE562BE328}">
      <dsp:nvSpPr>
        <dsp:cNvPr id="0" name=""/>
        <dsp:cNvSpPr/>
      </dsp:nvSpPr>
      <dsp:spPr>
        <a:xfrm>
          <a:off x="274870" y="4753113"/>
          <a:ext cx="499764" cy="499764"/>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5C528A-FC81-4370-9DAA-D2A717E5F9EE}">
      <dsp:nvSpPr>
        <dsp:cNvPr id="0" name=""/>
        <dsp:cNvSpPr/>
      </dsp:nvSpPr>
      <dsp:spPr>
        <a:xfrm>
          <a:off x="1049504" y="4548664"/>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t>Perkins Spring Meeting</a:t>
          </a:r>
          <a:endParaRPr lang="en-US" sz="2400" kern="1200" dirty="0"/>
        </a:p>
      </dsp:txBody>
      <dsp:txXfrm>
        <a:off x="1049504" y="4548664"/>
        <a:ext cx="7044730" cy="908661"/>
      </dsp:txXfrm>
    </dsp:sp>
    <dsp:sp modelId="{8D9A313F-654A-40FF-926B-A093B92EBC47}">
      <dsp:nvSpPr>
        <dsp:cNvPr id="0" name=""/>
        <dsp:cNvSpPr/>
      </dsp:nvSpPr>
      <dsp:spPr>
        <a:xfrm>
          <a:off x="8094234" y="4548664"/>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dirty="0"/>
            <a:t>April 21, 2027, Koury Convention Center</a:t>
          </a:r>
        </a:p>
      </dsp:txBody>
      <dsp:txXfrm>
        <a:off x="8094234" y="4548664"/>
        <a:ext cx="7559695" cy="908661"/>
      </dsp:txXfrm>
    </dsp:sp>
    <dsp:sp modelId="{050B30B4-DC84-41BD-9957-A40D0F1E49FB}">
      <dsp:nvSpPr>
        <dsp:cNvPr id="0" name=""/>
        <dsp:cNvSpPr/>
      </dsp:nvSpPr>
      <dsp:spPr>
        <a:xfrm>
          <a:off x="0" y="5684491"/>
          <a:ext cx="15654956" cy="908661"/>
        </a:xfrm>
        <a:prstGeom prst="roundRect">
          <a:avLst>
            <a:gd name="adj" fmla="val 10000"/>
          </a:avLst>
        </a:prstGeom>
        <a:solidFill>
          <a:srgbClr val="515255"/>
        </a:solidFill>
        <a:ln>
          <a:noFill/>
        </a:ln>
        <a:effectLst/>
      </dsp:spPr>
      <dsp:style>
        <a:lnRef idx="0">
          <a:scrgbClr r="0" g="0" b="0"/>
        </a:lnRef>
        <a:fillRef idx="1">
          <a:scrgbClr r="0" g="0" b="0"/>
        </a:fillRef>
        <a:effectRef idx="0">
          <a:scrgbClr r="0" g="0" b="0"/>
        </a:effectRef>
        <a:fontRef idx="minor"/>
      </dsp:style>
    </dsp:sp>
    <dsp:sp modelId="{6CD4A7D8-6531-4B88-8242-F31C85D121E4}">
      <dsp:nvSpPr>
        <dsp:cNvPr id="0" name=""/>
        <dsp:cNvSpPr/>
      </dsp:nvSpPr>
      <dsp:spPr>
        <a:xfrm>
          <a:off x="274870" y="5888940"/>
          <a:ext cx="499764" cy="499764"/>
        </a:xfrm>
        <a:prstGeom prst="rect">
          <a:avLst/>
        </a:prstGeom>
        <a:blipFill>
          <a:blip xmlns:r="http://schemas.openxmlformats.org/officeDocument/2006/relationships">
            <a:extLst>
              <a:ext uri="{96DAC541-7B7A-43D3-8B79-37D633B846F1}">
                <asvg:svgBlip xmlns:asvg="http://schemas.microsoft.com/office/drawing/2016/SVG/main" r:embed="rId7"/>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8167A26-8BD4-4F2D-BD28-C2AA55BFCAD5}">
      <dsp:nvSpPr>
        <dsp:cNvPr id="0" name=""/>
        <dsp:cNvSpPr/>
      </dsp:nvSpPr>
      <dsp:spPr>
        <a:xfrm>
          <a:off x="1049504" y="5684491"/>
          <a:ext cx="7044730"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solidFill>
                <a:schemeClr val="bg1"/>
              </a:solidFill>
            </a:rPr>
            <a:t>SkillsUSA NC State Leadership &amp; Skills Conference</a:t>
          </a:r>
        </a:p>
      </dsp:txBody>
      <dsp:txXfrm>
        <a:off x="1049504" y="5684491"/>
        <a:ext cx="7044730" cy="908661"/>
      </dsp:txXfrm>
    </dsp:sp>
    <dsp:sp modelId="{78E257DC-E078-4A3A-A8A1-8AC30C1517B1}">
      <dsp:nvSpPr>
        <dsp:cNvPr id="0" name=""/>
        <dsp:cNvSpPr/>
      </dsp:nvSpPr>
      <dsp:spPr>
        <a:xfrm>
          <a:off x="8094234" y="5684491"/>
          <a:ext cx="7559695" cy="90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167" tIns="96167" rIns="96167" bIns="96167" numCol="1" spcCol="1270" anchor="ctr" anchorCtr="0">
          <a:noAutofit/>
        </a:bodyPr>
        <a:lstStyle/>
        <a:p>
          <a:pPr marL="0" lvl="0" indent="0" algn="l" defTabSz="1066800">
            <a:lnSpc>
              <a:spcPct val="100000"/>
            </a:lnSpc>
            <a:spcBef>
              <a:spcPct val="0"/>
            </a:spcBef>
            <a:spcAft>
              <a:spcPct val="35000"/>
            </a:spcAft>
            <a:buNone/>
          </a:pPr>
          <a:r>
            <a:rPr lang="en-US" sz="2400" kern="1200">
              <a:solidFill>
                <a:schemeClr val="bg1"/>
              </a:solidFill>
            </a:rPr>
            <a:t>April 21–23, 2027, Koury Convention Center </a:t>
          </a:r>
        </a:p>
        <a:p>
          <a:pPr marL="0" lvl="0" indent="0" algn="l" defTabSz="1066800">
            <a:lnSpc>
              <a:spcPct val="100000"/>
            </a:lnSpc>
            <a:spcBef>
              <a:spcPct val="0"/>
            </a:spcBef>
            <a:spcAft>
              <a:spcPct val="35000"/>
            </a:spcAft>
            <a:buNone/>
          </a:pPr>
          <a:r>
            <a:rPr lang="en-US" sz="2400" kern="1200">
              <a:solidFill>
                <a:schemeClr val="bg1"/>
              </a:solidFill>
            </a:rPr>
            <a:t>April 22, Postsecondary Competitions</a:t>
          </a:r>
        </a:p>
      </dsp:txBody>
      <dsp:txXfrm>
        <a:off x="8094234" y="5684491"/>
        <a:ext cx="7559695" cy="90866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019A10-4A56-4507-87DA-0FFBDDE90BBB}" type="datetimeFigureOut">
              <a:rPr lang="en-US" smtClean="0"/>
              <a:t>9/8/26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167F45-2A3D-4C21-B658-29C8E91F2848}" type="slidenum">
              <a:rPr lang="en-US" smtClean="0"/>
              <a:t>‹#›</a:t>
            </a:fld>
            <a:endParaRPr lang="en-US"/>
          </a:p>
        </p:txBody>
      </p:sp>
    </p:spTree>
    <p:extLst>
      <p:ext uri="{BB962C8B-B14F-4D97-AF65-F5344CB8AC3E}">
        <p14:creationId xmlns:p14="http://schemas.microsoft.com/office/powerpoint/2010/main" val="3556026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167F45-2A3D-4C21-B658-29C8E91F2848}" type="slidenum">
              <a:rPr lang="en-US" smtClean="0"/>
              <a:t>1</a:t>
            </a:fld>
            <a:endParaRPr lang="en-US"/>
          </a:p>
        </p:txBody>
      </p:sp>
    </p:spTree>
    <p:extLst>
      <p:ext uri="{BB962C8B-B14F-4D97-AF65-F5344CB8AC3E}">
        <p14:creationId xmlns:p14="http://schemas.microsoft.com/office/powerpoint/2010/main" val="2745088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xfrm>
            <a:off x="717550" y="1162050"/>
            <a:ext cx="5575300" cy="3136900"/>
          </a:xfrm>
          <a:prstGeom prst="rect">
            <a:avLst/>
          </a:prstGeom>
        </p:spPr>
        <p:txBody>
          <a:bodyPr/>
          <a:lstStyle/>
          <a:p>
            <a:endParaRPr/>
          </a:p>
        </p:txBody>
      </p:sp>
      <p:sp>
        <p:nvSpPr>
          <p:cNvPr id="125" name="Shape 125"/>
          <p:cNvSpPr>
            <a:spLocks noGrp="1"/>
          </p:cNvSpPr>
          <p:nvPr>
            <p:ph type="body" sz="quarter" idx="1"/>
          </p:nvPr>
        </p:nvSpPr>
        <p:spPr>
          <a:prstGeom prst="rect">
            <a:avLst/>
          </a:prstGeom>
        </p:spPr>
        <p:txBody>
          <a:bodyPr/>
          <a:lstStyle/>
          <a:p>
            <a:pPr defTabSz="914132">
              <a:defRPr/>
            </a:pPr>
            <a:r>
              <a:rPr lang="en-US"/>
              <a:t>The Strengthening Career and Technical Education for the 21st Century Act reauthorized and updated the Carl D. Perkins Career and Technical Education Act of 2006 to become the current Carl D. Perkins Career and Technical Education Act of 2006 as amended by the Strengthening Career and Technical Education for the 21st Century Act (Perkins V)</a:t>
            </a:r>
          </a:p>
          <a:p>
            <a:endParaRPr lang="en-US"/>
          </a:p>
          <a:p>
            <a:endParaRPr lang="en-US"/>
          </a:p>
          <a:p>
            <a:r>
              <a:rPr lang="en-US"/>
              <a:t>This updated act s</a:t>
            </a:r>
            <a:r>
              <a:t>tress</a:t>
            </a:r>
            <a:r>
              <a:rPr lang="en-US"/>
              <a:t>es:</a:t>
            </a:r>
          </a:p>
          <a:p>
            <a:r>
              <a:rPr lang="en-US"/>
              <a:t>- </a:t>
            </a:r>
            <a:r>
              <a:t> Academic, Technical, and Employability Skills </a:t>
            </a:r>
          </a:p>
          <a:p>
            <a:r>
              <a:rPr lang="en-US"/>
              <a:t>- </a:t>
            </a:r>
            <a:r>
              <a:t>Funding Secondary and Postsecondary CTE </a:t>
            </a:r>
          </a:p>
          <a:p>
            <a:r>
              <a:rPr lang="en-US"/>
              <a:t>- </a:t>
            </a:r>
            <a:r>
              <a:t>Focusing on  Students who elect to enroll in CTE Programs of Study   </a:t>
            </a:r>
          </a:p>
        </p:txBody>
      </p:sp>
    </p:spTree>
    <p:extLst>
      <p:ext uri="{BB962C8B-B14F-4D97-AF65-F5344CB8AC3E}">
        <p14:creationId xmlns:p14="http://schemas.microsoft.com/office/powerpoint/2010/main" val="1124201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52D8DC-3CCA-4826-966D-69131461ECBB}" type="slidenum">
              <a:rPr lang="en-US" smtClean="0"/>
              <a:t>4</a:t>
            </a:fld>
            <a:endParaRPr lang="en-US"/>
          </a:p>
        </p:txBody>
      </p:sp>
    </p:spTree>
    <p:extLst>
      <p:ext uri="{BB962C8B-B14F-4D97-AF65-F5344CB8AC3E}">
        <p14:creationId xmlns:p14="http://schemas.microsoft.com/office/powerpoint/2010/main" val="492958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0BEF7-75C0-66DC-1457-6055C38D7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4E846-9891-8930-6353-E2F4EDF18553}"/>
              </a:ext>
            </a:extLst>
          </p:cNvPr>
          <p:cNvSpPr>
            <a:spLocks noGrp="1" noRot="1" noChangeAspect="1"/>
          </p:cNvSpPr>
          <p:nvPr>
            <p:ph type="sldImg"/>
          </p:nvPr>
        </p:nvSpPr>
        <p:spPr>
          <a:xfrm>
            <a:off x="-1052513" y="1541463"/>
            <a:ext cx="7391401" cy="4159250"/>
          </a:xfrm>
        </p:spPr>
        <p:txBody>
          <a:bodyPr/>
          <a:lstStyle/>
          <a:p>
            <a:endParaRPr lang="en-US"/>
          </a:p>
        </p:txBody>
      </p:sp>
      <p:sp>
        <p:nvSpPr>
          <p:cNvPr id="3" name="Notes Placeholder 2">
            <a:extLst>
              <a:ext uri="{FF2B5EF4-FFF2-40B4-BE49-F238E27FC236}">
                <a16:creationId xmlns:a16="http://schemas.microsoft.com/office/drawing/2014/main" id="{CE3C9AB5-071D-8DD4-AAB4-6F9F20332179}"/>
              </a:ext>
            </a:extLst>
          </p:cNvPr>
          <p:cNvSpPr>
            <a:spLocks noGrp="1"/>
          </p:cNvSpPr>
          <p:nvPr>
            <p:ph type="body" idx="1"/>
          </p:nvPr>
        </p:nvSpPr>
        <p:spPr/>
        <p:txBody>
          <a:bodyPr/>
          <a:lstStyle/>
          <a:p>
            <a:r>
              <a:rPr lang="en-US"/>
              <a:t>Register now and let the system remind you.</a:t>
            </a:r>
          </a:p>
        </p:txBody>
      </p:sp>
      <p:sp>
        <p:nvSpPr>
          <p:cNvPr id="4" name="Slide Number Placeholder 3">
            <a:extLst>
              <a:ext uri="{FF2B5EF4-FFF2-40B4-BE49-F238E27FC236}">
                <a16:creationId xmlns:a16="http://schemas.microsoft.com/office/drawing/2014/main" id="{9BF186D5-755B-9879-2A64-706FC22C8708}"/>
              </a:ext>
            </a:extLst>
          </p:cNvPr>
          <p:cNvSpPr>
            <a:spLocks noGrp="1"/>
          </p:cNvSpPr>
          <p:nvPr>
            <p:ph type="sldNum" sz="quarter" idx="10"/>
          </p:nvPr>
        </p:nvSpPr>
        <p:spPr/>
        <p:txBody>
          <a:bodyPr/>
          <a:lstStyle/>
          <a:p>
            <a:fld id="{3D52D8DC-3CCA-4826-966D-69131461ECBB}" type="slidenum">
              <a:rPr lang="en-US" smtClean="0"/>
              <a:t>14</a:t>
            </a:fld>
            <a:endParaRPr lang="en-US"/>
          </a:p>
        </p:txBody>
      </p:sp>
      <p:sp>
        <p:nvSpPr>
          <p:cNvPr id="6" name="Footer Placeholder 5">
            <a:extLst>
              <a:ext uri="{FF2B5EF4-FFF2-40B4-BE49-F238E27FC236}">
                <a16:creationId xmlns:a16="http://schemas.microsoft.com/office/drawing/2014/main" id="{0A435826-CC25-1519-2022-34B22A954EEB}"/>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4225643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52513" y="1541463"/>
            <a:ext cx="7391401" cy="4159250"/>
          </a:xfrm>
        </p:spPr>
        <p:txBody>
          <a:bodyPr/>
          <a:lstStyle/>
          <a:p>
            <a:endParaRPr lang="en-US"/>
          </a:p>
        </p:txBody>
      </p:sp>
      <p:sp>
        <p:nvSpPr>
          <p:cNvPr id="3" name="Notes Placeholder 2"/>
          <p:cNvSpPr>
            <a:spLocks noGrp="1"/>
          </p:cNvSpPr>
          <p:nvPr>
            <p:ph type="body" idx="1"/>
          </p:nvPr>
        </p:nvSpPr>
        <p:spPr/>
        <p:txBody>
          <a:bodyPr/>
          <a:lstStyle/>
          <a:p>
            <a:r>
              <a:rPr lang="en-US"/>
              <a:t>Register now and let the system remind you.</a:t>
            </a:r>
          </a:p>
        </p:txBody>
      </p:sp>
      <p:sp>
        <p:nvSpPr>
          <p:cNvPr id="4" name="Slide Number Placeholder 3"/>
          <p:cNvSpPr>
            <a:spLocks noGrp="1"/>
          </p:cNvSpPr>
          <p:nvPr>
            <p:ph type="sldNum" sz="quarter" idx="10"/>
          </p:nvPr>
        </p:nvSpPr>
        <p:spPr/>
        <p:txBody>
          <a:bodyPr/>
          <a:lstStyle/>
          <a:p>
            <a:fld id="{3D52D8DC-3CCA-4826-966D-69131461ECBB}" type="slidenum">
              <a:rPr lang="en-US" smtClean="0"/>
              <a:t>15</a:t>
            </a:fld>
            <a:endParaRPr lang="en-US"/>
          </a:p>
        </p:txBody>
      </p:sp>
      <p:sp>
        <p:nvSpPr>
          <p:cNvPr id="6" name="Footer Placeholder 5">
            <a:extLst>
              <a:ext uri="{FF2B5EF4-FFF2-40B4-BE49-F238E27FC236}">
                <a16:creationId xmlns:a16="http://schemas.microsoft.com/office/drawing/2014/main" id="{B82CA56C-6258-19E6-F730-7E2EE7DE8D19}"/>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86068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167F45-2A3D-4C21-B658-29C8E91F2848}" type="slidenum">
              <a:rPr lang="en-US" smtClean="0"/>
              <a:t>16</a:t>
            </a:fld>
            <a:endParaRPr lang="en-US"/>
          </a:p>
        </p:txBody>
      </p:sp>
    </p:spTree>
    <p:extLst>
      <p:ext uri="{BB962C8B-B14F-4D97-AF65-F5344CB8AC3E}">
        <p14:creationId xmlns:p14="http://schemas.microsoft.com/office/powerpoint/2010/main" val="13194264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36EB-D1C5-2359-B631-C4924CE0885E}"/>
              </a:ext>
            </a:extLst>
          </p:cNvPr>
          <p:cNvSpPr>
            <a:spLocks noGrp="1"/>
          </p:cNvSpPr>
          <p:nvPr>
            <p:ph type="title"/>
          </p:nvPr>
        </p:nvSpPr>
        <p:spPr>
          <a:xfrm>
            <a:off x="1104646" y="3530096"/>
            <a:ext cx="9682636" cy="1174797"/>
          </a:xfrm>
        </p:spPr>
        <p:txBody>
          <a:bodyPr>
            <a:noAutofit/>
          </a:bodyPr>
          <a:lstStyle>
            <a:lvl1pPr algn="ctr">
              <a:defRPr sz="6600">
                <a:solidFill>
                  <a:srgbClr val="14435B"/>
                </a:solidFill>
              </a:defRPr>
            </a:lvl1pPr>
          </a:lstStyle>
          <a:p>
            <a:r>
              <a:rPr lang="en-US"/>
              <a:t>Click to edit Master title style</a:t>
            </a:r>
          </a:p>
        </p:txBody>
      </p:sp>
      <p:sp>
        <p:nvSpPr>
          <p:cNvPr id="14" name="Text Placeholder 13">
            <a:extLst>
              <a:ext uri="{FF2B5EF4-FFF2-40B4-BE49-F238E27FC236}">
                <a16:creationId xmlns:a16="http://schemas.microsoft.com/office/drawing/2014/main" id="{23B97482-588F-2DA3-1FC4-3F48E32A89EA}"/>
              </a:ext>
            </a:extLst>
          </p:cNvPr>
          <p:cNvSpPr>
            <a:spLocks noGrp="1"/>
          </p:cNvSpPr>
          <p:nvPr>
            <p:ph type="body" sz="quarter" idx="10"/>
          </p:nvPr>
        </p:nvSpPr>
        <p:spPr>
          <a:xfrm>
            <a:off x="2924158" y="7221814"/>
            <a:ext cx="6043612" cy="914400"/>
          </a:xfrm>
        </p:spPr>
        <p:txBody>
          <a:bodyPr/>
          <a:lstStyle>
            <a:lvl1pPr algn="ctr">
              <a:buNone/>
              <a:defRPr b="1">
                <a:solidFill>
                  <a:srgbClr val="807359"/>
                </a:solidFill>
              </a:defRPr>
            </a:lvl1pPr>
          </a:lstStyle>
          <a:p>
            <a:pPr lvl="0"/>
            <a:r>
              <a:rPr lang="en-US"/>
              <a:t>Click to edit Master text styles</a:t>
            </a:r>
          </a:p>
        </p:txBody>
      </p:sp>
      <p:grpSp>
        <p:nvGrpSpPr>
          <p:cNvPr id="3" name="Group 6">
            <a:extLst>
              <a:ext uri="{FF2B5EF4-FFF2-40B4-BE49-F238E27FC236}">
                <a16:creationId xmlns:a16="http://schemas.microsoft.com/office/drawing/2014/main" id="{5D72B78E-C4B5-0447-9227-47FAA15C4B19}"/>
              </a:ext>
              <a:ext uri="{C183D7F6-B498-43B3-948B-1728B52AA6E4}">
                <adec:decorative xmlns:adec="http://schemas.microsoft.com/office/drawing/2017/decorative" val="1"/>
              </a:ext>
            </a:extLst>
          </p:cNvPr>
          <p:cNvGrpSpPr/>
          <p:nvPr userDrawn="1"/>
        </p:nvGrpSpPr>
        <p:grpSpPr>
          <a:xfrm rot="-1772257">
            <a:off x="13410569" y="3559111"/>
            <a:ext cx="1688777" cy="7921488"/>
            <a:chOff x="0" y="0"/>
            <a:chExt cx="444781" cy="1965522"/>
          </a:xfrm>
        </p:grpSpPr>
        <p:sp>
          <p:nvSpPr>
            <p:cNvPr id="4" name="Freeform 7">
              <a:extLst>
                <a:ext uri="{FF2B5EF4-FFF2-40B4-BE49-F238E27FC236}">
                  <a16:creationId xmlns:a16="http://schemas.microsoft.com/office/drawing/2014/main" id="{B45844F3-3397-CF49-FBD5-970BD7C8B449}"/>
                </a:ext>
              </a:extLst>
            </p:cNvPr>
            <p:cNvSpPr/>
            <p:nvPr/>
          </p:nvSpPr>
          <p:spPr>
            <a:xfrm>
              <a:off x="0" y="0"/>
              <a:ext cx="444781" cy="1965522"/>
            </a:xfrm>
            <a:custGeom>
              <a:avLst/>
              <a:gdLst/>
              <a:ahLst/>
              <a:cxnLst/>
              <a:rect l="l" t="t" r="r" b="b"/>
              <a:pathLst>
                <a:path w="444781" h="1965522">
                  <a:moveTo>
                    <a:pt x="0" y="0"/>
                  </a:moveTo>
                  <a:lnTo>
                    <a:pt x="444781" y="0"/>
                  </a:lnTo>
                  <a:lnTo>
                    <a:pt x="444781" y="1965522"/>
                  </a:lnTo>
                  <a:lnTo>
                    <a:pt x="0" y="1965522"/>
                  </a:lnTo>
                  <a:close/>
                </a:path>
              </a:pathLst>
            </a:custGeom>
            <a:solidFill>
              <a:srgbClr val="E1AF00"/>
            </a:solidFill>
          </p:spPr>
          <p:txBody>
            <a:bodyPr/>
            <a:lstStyle/>
            <a:p>
              <a:endParaRPr lang="en-US"/>
            </a:p>
          </p:txBody>
        </p:sp>
        <p:sp>
          <p:nvSpPr>
            <p:cNvPr id="5" name="TextBox 8">
              <a:extLst>
                <a:ext uri="{FF2B5EF4-FFF2-40B4-BE49-F238E27FC236}">
                  <a16:creationId xmlns:a16="http://schemas.microsoft.com/office/drawing/2014/main" id="{56CC5760-9FB4-2E6A-929B-B18783411532}"/>
                </a:ext>
              </a:extLst>
            </p:cNvPr>
            <p:cNvSpPr txBox="1"/>
            <p:nvPr/>
          </p:nvSpPr>
          <p:spPr>
            <a:xfrm>
              <a:off x="0" y="-57150"/>
              <a:ext cx="444781" cy="2022672"/>
            </a:xfrm>
            <a:prstGeom prst="rect">
              <a:avLst/>
            </a:prstGeom>
          </p:spPr>
          <p:txBody>
            <a:bodyPr lIns="50800" tIns="50800" rIns="50800" bIns="50800" rtlCol="0" anchor="ctr"/>
            <a:lstStyle/>
            <a:p>
              <a:pPr algn="ctr">
                <a:lnSpc>
                  <a:spcPts val="2659"/>
                </a:lnSpc>
              </a:pPr>
              <a:endParaRPr/>
            </a:p>
          </p:txBody>
        </p:sp>
      </p:grpSp>
      <p:grpSp>
        <p:nvGrpSpPr>
          <p:cNvPr id="6" name="Group 12">
            <a:extLst>
              <a:ext uri="{FF2B5EF4-FFF2-40B4-BE49-F238E27FC236}">
                <a16:creationId xmlns:a16="http://schemas.microsoft.com/office/drawing/2014/main" id="{13BE9426-6619-973F-6C35-25D96E72905A}"/>
              </a:ext>
              <a:ext uri="{C183D7F6-B498-43B3-948B-1728B52AA6E4}">
                <adec:decorative xmlns:adec="http://schemas.microsoft.com/office/drawing/2017/decorative" val="1"/>
              </a:ext>
            </a:extLst>
          </p:cNvPr>
          <p:cNvGrpSpPr/>
          <p:nvPr userDrawn="1"/>
        </p:nvGrpSpPr>
        <p:grpSpPr>
          <a:xfrm rot="2303388">
            <a:off x="13751742" y="-1822206"/>
            <a:ext cx="1896148" cy="7719857"/>
            <a:chOff x="0" y="0"/>
            <a:chExt cx="499397" cy="1772338"/>
          </a:xfrm>
        </p:grpSpPr>
        <p:sp>
          <p:nvSpPr>
            <p:cNvPr id="7" name="Freeform 13">
              <a:extLst>
                <a:ext uri="{FF2B5EF4-FFF2-40B4-BE49-F238E27FC236}">
                  <a16:creationId xmlns:a16="http://schemas.microsoft.com/office/drawing/2014/main" id="{0DE05003-EF12-ED15-4A80-130C793A908D}"/>
                </a:ext>
              </a:extLst>
            </p:cNvPr>
            <p:cNvSpPr/>
            <p:nvPr/>
          </p:nvSpPr>
          <p:spPr>
            <a:xfrm>
              <a:off x="0" y="0"/>
              <a:ext cx="499397" cy="1772338"/>
            </a:xfrm>
            <a:custGeom>
              <a:avLst/>
              <a:gdLst/>
              <a:ahLst/>
              <a:cxnLst/>
              <a:rect l="l" t="t" r="r" b="b"/>
              <a:pathLst>
                <a:path w="499397" h="1772338">
                  <a:moveTo>
                    <a:pt x="0" y="0"/>
                  </a:moveTo>
                  <a:lnTo>
                    <a:pt x="499397" y="0"/>
                  </a:lnTo>
                  <a:lnTo>
                    <a:pt x="499397" y="1772338"/>
                  </a:lnTo>
                  <a:lnTo>
                    <a:pt x="0" y="1772338"/>
                  </a:lnTo>
                  <a:close/>
                </a:path>
              </a:pathLst>
            </a:custGeom>
            <a:solidFill>
              <a:srgbClr val="E1AF00"/>
            </a:solidFill>
          </p:spPr>
          <p:txBody>
            <a:bodyPr/>
            <a:lstStyle/>
            <a:p>
              <a:endParaRPr lang="en-US"/>
            </a:p>
          </p:txBody>
        </p:sp>
        <p:sp>
          <p:nvSpPr>
            <p:cNvPr id="8" name="TextBox 14">
              <a:extLst>
                <a:ext uri="{FF2B5EF4-FFF2-40B4-BE49-F238E27FC236}">
                  <a16:creationId xmlns:a16="http://schemas.microsoft.com/office/drawing/2014/main" id="{1C2FA6F7-A370-DFD9-BB8F-E3C0F783393C}"/>
                </a:ext>
              </a:extLst>
            </p:cNvPr>
            <p:cNvSpPr txBox="1"/>
            <p:nvPr/>
          </p:nvSpPr>
          <p:spPr>
            <a:xfrm>
              <a:off x="0" y="-57150"/>
              <a:ext cx="499397" cy="1829488"/>
            </a:xfrm>
            <a:prstGeom prst="rect">
              <a:avLst/>
            </a:prstGeom>
          </p:spPr>
          <p:txBody>
            <a:bodyPr lIns="50800" tIns="50800" rIns="50800" bIns="50800" rtlCol="0" anchor="ctr"/>
            <a:lstStyle/>
            <a:p>
              <a:pPr algn="ctr">
                <a:lnSpc>
                  <a:spcPts val="2659"/>
                </a:lnSpc>
              </a:pPr>
              <a:endParaRPr/>
            </a:p>
          </p:txBody>
        </p:sp>
      </p:grpSp>
      <p:sp>
        <p:nvSpPr>
          <p:cNvPr id="9" name="Rectangle 8">
            <a:extLst>
              <a:ext uri="{FF2B5EF4-FFF2-40B4-BE49-F238E27FC236}">
                <a16:creationId xmlns:a16="http://schemas.microsoft.com/office/drawing/2014/main" id="{6382BC40-1A89-C71D-4F16-1C18A58E2749}"/>
              </a:ext>
              <a:ext uri="{C183D7F6-B498-43B3-948B-1728B52AA6E4}">
                <adec:decorative xmlns:adec="http://schemas.microsoft.com/office/drawing/2017/decorative" val="1"/>
              </a:ext>
            </a:extLst>
          </p:cNvPr>
          <p:cNvSpPr/>
          <p:nvPr userDrawn="1"/>
        </p:nvSpPr>
        <p:spPr>
          <a:xfrm>
            <a:off x="16904170" y="8698697"/>
            <a:ext cx="1238687" cy="1447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7">
            <a:extLst>
              <a:ext uri="{FF2B5EF4-FFF2-40B4-BE49-F238E27FC236}">
                <a16:creationId xmlns:a16="http://schemas.microsoft.com/office/drawing/2014/main" id="{68B960B2-D3A8-FA03-7CD3-EE61AC227F88}"/>
              </a:ext>
              <a:ext uri="{C183D7F6-B498-43B3-948B-1728B52AA6E4}">
                <adec:decorative xmlns:adec="http://schemas.microsoft.com/office/drawing/2017/decorative" val="1"/>
              </a:ext>
            </a:extLst>
          </p:cNvPr>
          <p:cNvSpPr/>
          <p:nvPr userDrawn="1"/>
        </p:nvSpPr>
        <p:spPr>
          <a:xfrm>
            <a:off x="14989477" y="4117495"/>
            <a:ext cx="2733156" cy="1966808"/>
          </a:xfrm>
          <a:custGeom>
            <a:avLst/>
            <a:gdLst/>
            <a:ahLst/>
            <a:cxnLst/>
            <a:rect l="l" t="t" r="r" b="b"/>
            <a:pathLst>
              <a:path w="1760055" h="1372048">
                <a:moveTo>
                  <a:pt x="0" y="0"/>
                </a:moveTo>
                <a:lnTo>
                  <a:pt x="1760055" y="0"/>
                </a:lnTo>
                <a:lnTo>
                  <a:pt x="1760055" y="1372048"/>
                </a:lnTo>
                <a:lnTo>
                  <a:pt x="0" y="1372048"/>
                </a:lnTo>
                <a:lnTo>
                  <a:pt x="0" y="0"/>
                </a:lnTo>
                <a:close/>
              </a:path>
            </a:pathLst>
          </a:custGeom>
          <a:blipFill>
            <a:blip r:embed="rId2"/>
            <a:stretch>
              <a:fillRect/>
            </a:stretch>
          </a:blipFill>
        </p:spPr>
        <p:txBody>
          <a:bodyPr/>
          <a:lstStyle/>
          <a:p>
            <a:endParaRPr lang="en-US"/>
          </a:p>
        </p:txBody>
      </p:sp>
      <p:cxnSp>
        <p:nvCxnSpPr>
          <p:cNvPr id="17" name="Google Shape;100;p2">
            <a:extLst>
              <a:ext uri="{FF2B5EF4-FFF2-40B4-BE49-F238E27FC236}">
                <a16:creationId xmlns:a16="http://schemas.microsoft.com/office/drawing/2014/main" id="{106CED93-7F03-33EC-9FA9-E8F3CB66E055}"/>
              </a:ext>
              <a:ext uri="{C183D7F6-B498-43B3-948B-1728B52AA6E4}">
                <adec:decorative xmlns:adec="http://schemas.microsoft.com/office/drawing/2017/decorative" val="1"/>
              </a:ext>
            </a:extLst>
          </p:cNvPr>
          <p:cNvCxnSpPr/>
          <p:nvPr userDrawn="1"/>
        </p:nvCxnSpPr>
        <p:spPr>
          <a:xfrm>
            <a:off x="1112738" y="6174804"/>
            <a:ext cx="10341397" cy="0"/>
          </a:xfrm>
          <a:prstGeom prst="straightConnector1">
            <a:avLst/>
          </a:prstGeom>
          <a:noFill/>
          <a:ln w="76200" cap="flat" cmpd="sng">
            <a:solidFill>
              <a:srgbClr val="515255"/>
            </a:solidFill>
            <a:prstDash val="solid"/>
            <a:round/>
            <a:headEnd type="none" w="sm" len="sm"/>
            <a:tailEnd type="none" w="sm" len="sm"/>
          </a:ln>
        </p:spPr>
      </p:cxnSp>
    </p:spTree>
    <p:extLst>
      <p:ext uri="{BB962C8B-B14F-4D97-AF65-F5344CB8AC3E}">
        <p14:creationId xmlns:p14="http://schemas.microsoft.com/office/powerpoint/2010/main" val="2484320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Text">
    <p:spTree>
      <p:nvGrpSpPr>
        <p:cNvPr id="1" name=""/>
        <p:cNvGrpSpPr/>
        <p:nvPr/>
      </p:nvGrpSpPr>
      <p:grpSpPr>
        <a:xfrm>
          <a:off x="0" y="0"/>
          <a:ext cx="0" cy="0"/>
          <a:chOff x="0" y="0"/>
          <a:chExt cx="0" cy="0"/>
        </a:xfrm>
      </p:grpSpPr>
      <p:sp>
        <p:nvSpPr>
          <p:cNvPr id="11" name="Freeform 3">
            <a:extLst>
              <a:ext uri="{FF2B5EF4-FFF2-40B4-BE49-F238E27FC236}">
                <a16:creationId xmlns:a16="http://schemas.microsoft.com/office/drawing/2014/main" id="{D7D86B93-AD2E-31F0-CE67-6D39407441A5}"/>
              </a:ext>
              <a:ext uri="{C183D7F6-B498-43B3-948B-1728B52AA6E4}">
                <adec:decorative xmlns:adec="http://schemas.microsoft.com/office/drawing/2017/decorative" val="1"/>
              </a:ext>
            </a:extLst>
          </p:cNvPr>
          <p:cNvSpPr/>
          <p:nvPr/>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14435B"/>
          </a:solidFill>
        </p:spPr>
        <p:txBody>
          <a:bodyPr/>
          <a:lstStyle/>
          <a:p>
            <a:endParaRPr lang="en-US" sz="2000"/>
          </a:p>
        </p:txBody>
      </p:sp>
      <p:sp>
        <p:nvSpPr>
          <p:cNvPr id="12" name="TextBox 4">
            <a:extLst>
              <a:ext uri="{FF2B5EF4-FFF2-40B4-BE49-F238E27FC236}">
                <a16:creationId xmlns:a16="http://schemas.microsoft.com/office/drawing/2014/main" id="{77AAC2F6-0446-5D8E-738F-35898B13ED7C}"/>
              </a:ext>
              <a:ext uri="{C183D7F6-B498-43B3-948B-1728B52AA6E4}">
                <adec:decorative xmlns:adec="http://schemas.microsoft.com/office/drawing/2017/decorative" val="1"/>
              </a:ext>
            </a:extLst>
          </p:cNvPr>
          <p:cNvSpPr txBox="1"/>
          <p:nvPr/>
        </p:nvSpPr>
        <p:spPr>
          <a:xfrm>
            <a:off x="-776241" y="690200"/>
            <a:ext cx="17215778" cy="1403873"/>
          </a:xfrm>
          <a:prstGeom prst="rect">
            <a:avLst/>
          </a:prstGeom>
        </p:spPr>
        <p:txBody>
          <a:bodyPr lIns="50800" tIns="50800" rIns="50800" bIns="50800" rtlCol="0" anchor="ctr"/>
          <a:lstStyle/>
          <a:p>
            <a:pPr algn="ctr">
              <a:lnSpc>
                <a:spcPts val="2659"/>
              </a:lnSpc>
            </a:pPr>
            <a:endParaRPr sz="2000"/>
          </a:p>
        </p:txBody>
      </p:sp>
      <p:sp>
        <p:nvSpPr>
          <p:cNvPr id="6" name="Title Placeholder 27">
            <a:extLst>
              <a:ext uri="{FF2B5EF4-FFF2-40B4-BE49-F238E27FC236}">
                <a16:creationId xmlns:a16="http://schemas.microsoft.com/office/drawing/2014/main" id="{6977DB60-2159-A286-B022-25AEA017555C}"/>
              </a:ext>
            </a:extLst>
          </p:cNvPr>
          <p:cNvSpPr>
            <a:spLocks noGrp="1"/>
          </p:cNvSpPr>
          <p:nvPr userDrawn="1">
            <p:ph type="title"/>
          </p:nvPr>
        </p:nvSpPr>
        <p:spPr>
          <a:xfrm>
            <a:off x="419931" y="907192"/>
            <a:ext cx="15654956" cy="1174797"/>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9">
            <a:extLst>
              <a:ext uri="{FF2B5EF4-FFF2-40B4-BE49-F238E27FC236}">
                <a16:creationId xmlns:a16="http://schemas.microsoft.com/office/drawing/2014/main" id="{4485ABE6-E58B-CE8B-6B4E-35DE29066799}"/>
              </a:ext>
            </a:extLst>
          </p:cNvPr>
          <p:cNvSpPr>
            <a:spLocks noGrp="1"/>
          </p:cNvSpPr>
          <p:nvPr userDrawn="1">
            <p:ph type="body" sz="quarter" idx="10"/>
          </p:nvPr>
        </p:nvSpPr>
        <p:spPr>
          <a:xfrm>
            <a:off x="1206500" y="2730500"/>
            <a:ext cx="15233650" cy="632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ray Tex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8A28881E-A867-88AB-E9A9-7310A9DFE4D7}"/>
              </a:ext>
              <a:ext uri="{C183D7F6-B498-43B3-948B-1728B52AA6E4}">
                <adec:decorative xmlns:adec="http://schemas.microsoft.com/office/drawing/2017/decorative" val="1"/>
              </a:ext>
            </a:extLst>
          </p:cNvPr>
          <p:cNvGrpSpPr/>
          <p:nvPr userDrawn="1"/>
        </p:nvGrpSpPr>
        <p:grpSpPr>
          <a:xfrm>
            <a:off x="-776241" y="690200"/>
            <a:ext cx="17215778" cy="1403873"/>
            <a:chOff x="-776241" y="690200"/>
            <a:chExt cx="17215778" cy="1403873"/>
          </a:xfrm>
        </p:grpSpPr>
        <p:sp>
          <p:nvSpPr>
            <p:cNvPr id="11" name="Freeform 3">
              <a:extLst>
                <a:ext uri="{FF2B5EF4-FFF2-40B4-BE49-F238E27FC236}">
                  <a16:creationId xmlns:a16="http://schemas.microsoft.com/office/drawing/2014/main" id="{D7D86B93-AD2E-31F0-CE67-6D39407441A5}"/>
                </a:ext>
                <a:ext uri="{C183D7F6-B498-43B3-948B-1728B52AA6E4}">
                  <adec:decorative xmlns:adec="http://schemas.microsoft.com/office/drawing/2017/decorative" val="1"/>
                </a:ext>
              </a:extLst>
            </p:cNvPr>
            <p:cNvSpPr/>
            <p:nvPr/>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515255"/>
            </a:solidFill>
          </p:spPr>
          <p:txBody>
            <a:bodyPr/>
            <a:lstStyle/>
            <a:p>
              <a:endParaRPr lang="en-US" sz="2000"/>
            </a:p>
          </p:txBody>
        </p:sp>
        <p:sp>
          <p:nvSpPr>
            <p:cNvPr id="12" name="TextBox 4">
              <a:extLst>
                <a:ext uri="{FF2B5EF4-FFF2-40B4-BE49-F238E27FC236}">
                  <a16:creationId xmlns:a16="http://schemas.microsoft.com/office/drawing/2014/main" id="{77AAC2F6-0446-5D8E-738F-35898B13ED7C}"/>
                </a:ext>
              </a:extLst>
            </p:cNvPr>
            <p:cNvSpPr txBox="1"/>
            <p:nvPr/>
          </p:nvSpPr>
          <p:spPr>
            <a:xfrm>
              <a:off x="-776241" y="690200"/>
              <a:ext cx="17215778" cy="1403873"/>
            </a:xfrm>
            <a:prstGeom prst="rect">
              <a:avLst/>
            </a:prstGeom>
          </p:spPr>
          <p:txBody>
            <a:bodyPr lIns="50800" tIns="50800" rIns="50800" bIns="50800" rtlCol="0" anchor="ctr"/>
            <a:lstStyle/>
            <a:p>
              <a:pPr algn="ctr">
                <a:lnSpc>
                  <a:spcPts val="2659"/>
                </a:lnSpc>
              </a:pPr>
              <a:endParaRPr sz="2000"/>
            </a:p>
          </p:txBody>
        </p:sp>
      </p:grpSp>
      <p:sp>
        <p:nvSpPr>
          <p:cNvPr id="6" name="Title Placeholder 27">
            <a:extLst>
              <a:ext uri="{FF2B5EF4-FFF2-40B4-BE49-F238E27FC236}">
                <a16:creationId xmlns:a16="http://schemas.microsoft.com/office/drawing/2014/main" id="{6977DB60-2159-A286-B022-25AEA017555C}"/>
              </a:ext>
            </a:extLst>
          </p:cNvPr>
          <p:cNvSpPr>
            <a:spLocks noGrp="1"/>
          </p:cNvSpPr>
          <p:nvPr>
            <p:ph type="title"/>
          </p:nvPr>
        </p:nvSpPr>
        <p:spPr>
          <a:xfrm>
            <a:off x="419931" y="907192"/>
            <a:ext cx="15654956" cy="1174797"/>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9">
            <a:extLst>
              <a:ext uri="{FF2B5EF4-FFF2-40B4-BE49-F238E27FC236}">
                <a16:creationId xmlns:a16="http://schemas.microsoft.com/office/drawing/2014/main" id="{4485ABE6-E58B-CE8B-6B4E-35DE29066799}"/>
              </a:ext>
            </a:extLst>
          </p:cNvPr>
          <p:cNvSpPr>
            <a:spLocks noGrp="1"/>
          </p:cNvSpPr>
          <p:nvPr>
            <p:ph type="body" sz="quarter" idx="10"/>
          </p:nvPr>
        </p:nvSpPr>
        <p:spPr>
          <a:xfrm>
            <a:off x="1206500" y="2730500"/>
            <a:ext cx="15233650" cy="632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4222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ige Tex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8A28881E-A867-88AB-E9A9-7310A9DFE4D7}"/>
              </a:ext>
              <a:ext uri="{C183D7F6-B498-43B3-948B-1728B52AA6E4}">
                <adec:decorative xmlns:adec="http://schemas.microsoft.com/office/drawing/2017/decorative" val="1"/>
              </a:ext>
            </a:extLst>
          </p:cNvPr>
          <p:cNvGrpSpPr/>
          <p:nvPr userDrawn="1"/>
        </p:nvGrpSpPr>
        <p:grpSpPr>
          <a:xfrm>
            <a:off x="-776241" y="690200"/>
            <a:ext cx="17215778" cy="1403873"/>
            <a:chOff x="-776241" y="690200"/>
            <a:chExt cx="17215778" cy="1403873"/>
          </a:xfrm>
        </p:grpSpPr>
        <p:sp>
          <p:nvSpPr>
            <p:cNvPr id="11" name="Freeform 3">
              <a:extLst>
                <a:ext uri="{FF2B5EF4-FFF2-40B4-BE49-F238E27FC236}">
                  <a16:creationId xmlns:a16="http://schemas.microsoft.com/office/drawing/2014/main" id="{D7D86B93-AD2E-31F0-CE67-6D39407441A5}"/>
                </a:ext>
                <a:ext uri="{C183D7F6-B498-43B3-948B-1728B52AA6E4}">
                  <adec:decorative xmlns:adec="http://schemas.microsoft.com/office/drawing/2017/decorative" val="1"/>
                </a:ext>
              </a:extLst>
            </p:cNvPr>
            <p:cNvSpPr/>
            <p:nvPr/>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807359"/>
            </a:solidFill>
          </p:spPr>
          <p:txBody>
            <a:bodyPr/>
            <a:lstStyle/>
            <a:p>
              <a:endParaRPr lang="en-US" sz="2000"/>
            </a:p>
          </p:txBody>
        </p:sp>
        <p:sp>
          <p:nvSpPr>
            <p:cNvPr id="12" name="TextBox 4">
              <a:extLst>
                <a:ext uri="{FF2B5EF4-FFF2-40B4-BE49-F238E27FC236}">
                  <a16:creationId xmlns:a16="http://schemas.microsoft.com/office/drawing/2014/main" id="{77AAC2F6-0446-5D8E-738F-35898B13ED7C}"/>
                </a:ext>
              </a:extLst>
            </p:cNvPr>
            <p:cNvSpPr txBox="1"/>
            <p:nvPr/>
          </p:nvSpPr>
          <p:spPr>
            <a:xfrm>
              <a:off x="-776241" y="690200"/>
              <a:ext cx="17215778" cy="1403873"/>
            </a:xfrm>
            <a:prstGeom prst="rect">
              <a:avLst/>
            </a:prstGeom>
          </p:spPr>
          <p:txBody>
            <a:bodyPr lIns="50800" tIns="50800" rIns="50800" bIns="50800" rtlCol="0" anchor="ctr"/>
            <a:lstStyle/>
            <a:p>
              <a:pPr algn="ctr">
                <a:lnSpc>
                  <a:spcPts val="2659"/>
                </a:lnSpc>
              </a:pPr>
              <a:endParaRPr sz="2000"/>
            </a:p>
          </p:txBody>
        </p:sp>
      </p:grpSp>
      <p:sp>
        <p:nvSpPr>
          <p:cNvPr id="6" name="Title Placeholder 27">
            <a:extLst>
              <a:ext uri="{FF2B5EF4-FFF2-40B4-BE49-F238E27FC236}">
                <a16:creationId xmlns:a16="http://schemas.microsoft.com/office/drawing/2014/main" id="{6977DB60-2159-A286-B022-25AEA017555C}"/>
              </a:ext>
            </a:extLst>
          </p:cNvPr>
          <p:cNvSpPr>
            <a:spLocks noGrp="1"/>
          </p:cNvSpPr>
          <p:nvPr>
            <p:ph type="title"/>
          </p:nvPr>
        </p:nvSpPr>
        <p:spPr>
          <a:xfrm>
            <a:off x="419931" y="907192"/>
            <a:ext cx="15654956" cy="1174797"/>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9">
            <a:extLst>
              <a:ext uri="{FF2B5EF4-FFF2-40B4-BE49-F238E27FC236}">
                <a16:creationId xmlns:a16="http://schemas.microsoft.com/office/drawing/2014/main" id="{4485ABE6-E58B-CE8B-6B4E-35DE29066799}"/>
              </a:ext>
            </a:extLst>
          </p:cNvPr>
          <p:cNvSpPr>
            <a:spLocks noGrp="1"/>
          </p:cNvSpPr>
          <p:nvPr>
            <p:ph type="body" sz="quarter" idx="10"/>
          </p:nvPr>
        </p:nvSpPr>
        <p:spPr>
          <a:xfrm>
            <a:off x="1206500" y="2730500"/>
            <a:ext cx="15233650" cy="632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403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Yellow Tex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8A28881E-A867-88AB-E9A9-7310A9DFE4D7}"/>
              </a:ext>
              <a:ext uri="{C183D7F6-B498-43B3-948B-1728B52AA6E4}">
                <adec:decorative xmlns:adec="http://schemas.microsoft.com/office/drawing/2017/decorative" val="1"/>
              </a:ext>
            </a:extLst>
          </p:cNvPr>
          <p:cNvGrpSpPr/>
          <p:nvPr userDrawn="1"/>
        </p:nvGrpSpPr>
        <p:grpSpPr>
          <a:xfrm>
            <a:off x="-776241" y="690200"/>
            <a:ext cx="17215778" cy="1403873"/>
            <a:chOff x="-776241" y="690200"/>
            <a:chExt cx="17215778" cy="1403873"/>
          </a:xfrm>
        </p:grpSpPr>
        <p:sp>
          <p:nvSpPr>
            <p:cNvPr id="11" name="Freeform 3">
              <a:extLst>
                <a:ext uri="{FF2B5EF4-FFF2-40B4-BE49-F238E27FC236}">
                  <a16:creationId xmlns:a16="http://schemas.microsoft.com/office/drawing/2014/main" id="{D7D86B93-AD2E-31F0-CE67-6D39407441A5}"/>
                </a:ext>
                <a:ext uri="{C183D7F6-B498-43B3-948B-1728B52AA6E4}">
                  <adec:decorative xmlns:adec="http://schemas.microsoft.com/office/drawing/2017/decorative" val="1"/>
                </a:ext>
              </a:extLst>
            </p:cNvPr>
            <p:cNvSpPr/>
            <p:nvPr/>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E1AF00"/>
            </a:solidFill>
          </p:spPr>
          <p:txBody>
            <a:bodyPr/>
            <a:lstStyle/>
            <a:p>
              <a:endParaRPr lang="en-US" sz="2000"/>
            </a:p>
          </p:txBody>
        </p:sp>
        <p:sp>
          <p:nvSpPr>
            <p:cNvPr id="12" name="TextBox 4">
              <a:extLst>
                <a:ext uri="{FF2B5EF4-FFF2-40B4-BE49-F238E27FC236}">
                  <a16:creationId xmlns:a16="http://schemas.microsoft.com/office/drawing/2014/main" id="{77AAC2F6-0446-5D8E-738F-35898B13ED7C}"/>
                </a:ext>
              </a:extLst>
            </p:cNvPr>
            <p:cNvSpPr txBox="1"/>
            <p:nvPr/>
          </p:nvSpPr>
          <p:spPr>
            <a:xfrm>
              <a:off x="-776241" y="690200"/>
              <a:ext cx="17215778" cy="1403873"/>
            </a:xfrm>
            <a:prstGeom prst="rect">
              <a:avLst/>
            </a:prstGeom>
          </p:spPr>
          <p:txBody>
            <a:bodyPr lIns="50800" tIns="50800" rIns="50800" bIns="50800" rtlCol="0" anchor="ctr"/>
            <a:lstStyle/>
            <a:p>
              <a:pPr algn="ctr">
                <a:lnSpc>
                  <a:spcPts val="2659"/>
                </a:lnSpc>
              </a:pPr>
              <a:endParaRPr sz="2000"/>
            </a:p>
          </p:txBody>
        </p:sp>
      </p:grpSp>
      <p:sp>
        <p:nvSpPr>
          <p:cNvPr id="6" name="Title Placeholder 27">
            <a:extLst>
              <a:ext uri="{FF2B5EF4-FFF2-40B4-BE49-F238E27FC236}">
                <a16:creationId xmlns:a16="http://schemas.microsoft.com/office/drawing/2014/main" id="{6977DB60-2159-A286-B022-25AEA017555C}"/>
              </a:ext>
            </a:extLst>
          </p:cNvPr>
          <p:cNvSpPr>
            <a:spLocks noGrp="1"/>
          </p:cNvSpPr>
          <p:nvPr>
            <p:ph type="title"/>
          </p:nvPr>
        </p:nvSpPr>
        <p:spPr>
          <a:xfrm>
            <a:off x="419931" y="907192"/>
            <a:ext cx="15654956" cy="1174797"/>
          </a:xfrm>
          <a:prstGeom prst="rect">
            <a:avLst/>
          </a:prstGeom>
        </p:spPr>
        <p:txBody>
          <a:bodyPr vert="horz" lIns="91440" tIns="45720" rIns="91440" bIns="45720" rtlCol="0" anchor="ctr">
            <a:normAutofit/>
          </a:bodyPr>
          <a:lstStyle>
            <a:lvl1pPr>
              <a:defRPr>
                <a:solidFill>
                  <a:srgbClr val="14435B"/>
                </a:solidFill>
              </a:defRPr>
            </a:lvl1pPr>
          </a:lstStyle>
          <a:p>
            <a:r>
              <a:rPr lang="en-US"/>
              <a:t>Click to edit Master title style</a:t>
            </a:r>
          </a:p>
        </p:txBody>
      </p:sp>
      <p:sp>
        <p:nvSpPr>
          <p:cNvPr id="10" name="Text Placeholder 9">
            <a:extLst>
              <a:ext uri="{FF2B5EF4-FFF2-40B4-BE49-F238E27FC236}">
                <a16:creationId xmlns:a16="http://schemas.microsoft.com/office/drawing/2014/main" id="{4485ABE6-E58B-CE8B-6B4E-35DE29066799}"/>
              </a:ext>
            </a:extLst>
          </p:cNvPr>
          <p:cNvSpPr>
            <a:spLocks noGrp="1"/>
          </p:cNvSpPr>
          <p:nvPr>
            <p:ph type="body" sz="quarter" idx="10"/>
          </p:nvPr>
        </p:nvSpPr>
        <p:spPr>
          <a:xfrm>
            <a:off x="1206500" y="2730500"/>
            <a:ext cx="15233650" cy="632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1827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ght Blue Tex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8A28881E-A867-88AB-E9A9-7310A9DFE4D7}"/>
              </a:ext>
              <a:ext uri="{C183D7F6-B498-43B3-948B-1728B52AA6E4}">
                <adec:decorative xmlns:adec="http://schemas.microsoft.com/office/drawing/2017/decorative" val="1"/>
              </a:ext>
            </a:extLst>
          </p:cNvPr>
          <p:cNvGrpSpPr/>
          <p:nvPr userDrawn="1"/>
        </p:nvGrpSpPr>
        <p:grpSpPr>
          <a:xfrm>
            <a:off x="-776241" y="690200"/>
            <a:ext cx="17215778" cy="1403873"/>
            <a:chOff x="-776241" y="690200"/>
            <a:chExt cx="17215778" cy="1403873"/>
          </a:xfrm>
        </p:grpSpPr>
        <p:sp>
          <p:nvSpPr>
            <p:cNvPr id="11" name="Freeform 3">
              <a:extLst>
                <a:ext uri="{FF2B5EF4-FFF2-40B4-BE49-F238E27FC236}">
                  <a16:creationId xmlns:a16="http://schemas.microsoft.com/office/drawing/2014/main" id="{D7D86B93-AD2E-31F0-CE67-6D39407441A5}"/>
                </a:ext>
                <a:ext uri="{C183D7F6-B498-43B3-948B-1728B52AA6E4}">
                  <adec:decorative xmlns:adec="http://schemas.microsoft.com/office/drawing/2017/decorative" val="1"/>
                </a:ext>
              </a:extLst>
            </p:cNvPr>
            <p:cNvSpPr/>
            <p:nvPr/>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AED5E7"/>
            </a:solidFill>
          </p:spPr>
          <p:txBody>
            <a:bodyPr/>
            <a:lstStyle/>
            <a:p>
              <a:endParaRPr lang="en-US" sz="2000"/>
            </a:p>
          </p:txBody>
        </p:sp>
        <p:sp>
          <p:nvSpPr>
            <p:cNvPr id="12" name="TextBox 4">
              <a:extLst>
                <a:ext uri="{FF2B5EF4-FFF2-40B4-BE49-F238E27FC236}">
                  <a16:creationId xmlns:a16="http://schemas.microsoft.com/office/drawing/2014/main" id="{77AAC2F6-0446-5D8E-738F-35898B13ED7C}"/>
                </a:ext>
              </a:extLst>
            </p:cNvPr>
            <p:cNvSpPr txBox="1"/>
            <p:nvPr/>
          </p:nvSpPr>
          <p:spPr>
            <a:xfrm>
              <a:off x="-776241" y="690200"/>
              <a:ext cx="17215778" cy="1403873"/>
            </a:xfrm>
            <a:prstGeom prst="rect">
              <a:avLst/>
            </a:prstGeom>
          </p:spPr>
          <p:txBody>
            <a:bodyPr lIns="50800" tIns="50800" rIns="50800" bIns="50800" rtlCol="0" anchor="ctr"/>
            <a:lstStyle/>
            <a:p>
              <a:pPr algn="ctr">
                <a:lnSpc>
                  <a:spcPts val="2659"/>
                </a:lnSpc>
              </a:pPr>
              <a:endParaRPr sz="2000"/>
            </a:p>
          </p:txBody>
        </p:sp>
      </p:grpSp>
      <p:sp>
        <p:nvSpPr>
          <p:cNvPr id="6" name="Title Placeholder 27">
            <a:extLst>
              <a:ext uri="{FF2B5EF4-FFF2-40B4-BE49-F238E27FC236}">
                <a16:creationId xmlns:a16="http://schemas.microsoft.com/office/drawing/2014/main" id="{6977DB60-2159-A286-B022-25AEA017555C}"/>
              </a:ext>
            </a:extLst>
          </p:cNvPr>
          <p:cNvSpPr>
            <a:spLocks noGrp="1"/>
          </p:cNvSpPr>
          <p:nvPr>
            <p:ph type="title"/>
          </p:nvPr>
        </p:nvSpPr>
        <p:spPr>
          <a:xfrm>
            <a:off x="419931" y="907192"/>
            <a:ext cx="15654956" cy="1174797"/>
          </a:xfrm>
          <a:prstGeom prst="rect">
            <a:avLst/>
          </a:prstGeom>
        </p:spPr>
        <p:txBody>
          <a:bodyPr vert="horz" lIns="91440" tIns="45720" rIns="91440" bIns="45720" rtlCol="0" anchor="ctr">
            <a:normAutofit/>
          </a:bodyPr>
          <a:lstStyle>
            <a:lvl1pPr>
              <a:defRPr>
                <a:solidFill>
                  <a:srgbClr val="14435B"/>
                </a:solidFill>
              </a:defRPr>
            </a:lvl1pPr>
          </a:lstStyle>
          <a:p>
            <a:r>
              <a:rPr lang="en-US"/>
              <a:t>Click to edit Master title style</a:t>
            </a:r>
          </a:p>
        </p:txBody>
      </p:sp>
      <p:sp>
        <p:nvSpPr>
          <p:cNvPr id="10" name="Text Placeholder 9">
            <a:extLst>
              <a:ext uri="{FF2B5EF4-FFF2-40B4-BE49-F238E27FC236}">
                <a16:creationId xmlns:a16="http://schemas.microsoft.com/office/drawing/2014/main" id="{4485ABE6-E58B-CE8B-6B4E-35DE29066799}"/>
              </a:ext>
            </a:extLst>
          </p:cNvPr>
          <p:cNvSpPr>
            <a:spLocks noGrp="1"/>
          </p:cNvSpPr>
          <p:nvPr>
            <p:ph type="body" sz="quarter" idx="10"/>
          </p:nvPr>
        </p:nvSpPr>
        <p:spPr>
          <a:xfrm>
            <a:off x="1206500" y="2730500"/>
            <a:ext cx="15233650" cy="6321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7605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Box">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B316B4B-3D0A-040F-A435-FCE74F4266AF}"/>
              </a:ext>
              <a:ext uri="{C183D7F6-B498-43B3-948B-1728B52AA6E4}">
                <adec:decorative xmlns:adec="http://schemas.microsoft.com/office/drawing/2017/decorative" val="1"/>
              </a:ext>
            </a:extLst>
          </p:cNvPr>
          <p:cNvSpPr/>
          <p:nvPr userDrawn="1"/>
        </p:nvSpPr>
        <p:spPr>
          <a:xfrm>
            <a:off x="-3707100" y="-3376182"/>
            <a:ext cx="10569001" cy="10569001"/>
          </a:xfrm>
          <a:custGeom>
            <a:avLst/>
            <a:gdLst/>
            <a:ahLst/>
            <a:cxnLst/>
            <a:rect l="l" t="t" r="r" b="b"/>
            <a:pathLst>
              <a:path w="10569001" h="10569001">
                <a:moveTo>
                  <a:pt x="0" y="0"/>
                </a:moveTo>
                <a:lnTo>
                  <a:pt x="10569001" y="0"/>
                </a:lnTo>
                <a:lnTo>
                  <a:pt x="10569001" y="10569001"/>
                </a:lnTo>
                <a:lnTo>
                  <a:pt x="0" y="10569001"/>
                </a:lnTo>
                <a:lnTo>
                  <a:pt x="0" y="0"/>
                </a:lnTo>
                <a:close/>
              </a:path>
            </a:pathLst>
          </a:custGeom>
          <a:blipFill>
            <a:blip>
              <a:alphaModFix amt="24000"/>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3">
            <a:extLst>
              <a:ext uri="{FF2B5EF4-FFF2-40B4-BE49-F238E27FC236}">
                <a16:creationId xmlns:a16="http://schemas.microsoft.com/office/drawing/2014/main" id="{070490C6-ADF2-4051-0C44-18CE09FAB2FE}"/>
              </a:ext>
              <a:ext uri="{C183D7F6-B498-43B3-948B-1728B52AA6E4}">
                <adec:decorative xmlns:adec="http://schemas.microsoft.com/office/drawing/2017/decorative" val="1"/>
              </a:ext>
            </a:extLst>
          </p:cNvPr>
          <p:cNvGrpSpPr/>
          <p:nvPr userDrawn="1"/>
        </p:nvGrpSpPr>
        <p:grpSpPr>
          <a:xfrm>
            <a:off x="1108161" y="3433221"/>
            <a:ext cx="4655605" cy="5498738"/>
            <a:chOff x="0" y="0"/>
            <a:chExt cx="1226168" cy="1448227"/>
          </a:xfrm>
        </p:grpSpPr>
        <p:sp>
          <p:nvSpPr>
            <p:cNvPr id="5" name="Freeform 4">
              <a:extLst>
                <a:ext uri="{FF2B5EF4-FFF2-40B4-BE49-F238E27FC236}">
                  <a16:creationId xmlns:a16="http://schemas.microsoft.com/office/drawing/2014/main" id="{46D12AFA-6BF7-1C24-71E8-9C30F1CD0C76}"/>
                </a:ext>
                <a:ext uri="{C183D7F6-B498-43B3-948B-1728B52AA6E4}">
                  <adec:decorative xmlns:adec="http://schemas.microsoft.com/office/drawing/2017/decorative" val="1"/>
                </a:ext>
              </a:extLst>
            </p:cNvPr>
            <p:cNvSpPr/>
            <p:nvPr/>
          </p:nvSpPr>
          <p:spPr>
            <a:xfrm>
              <a:off x="0" y="0"/>
              <a:ext cx="1226168" cy="1448227"/>
            </a:xfrm>
            <a:custGeom>
              <a:avLst/>
              <a:gdLst/>
              <a:ahLst/>
              <a:cxnLst/>
              <a:rect l="l" t="t" r="r" b="b"/>
              <a:pathLst>
                <a:path w="1226168" h="1448227">
                  <a:moveTo>
                    <a:pt x="89798" y="0"/>
                  </a:moveTo>
                  <a:lnTo>
                    <a:pt x="1136370" y="0"/>
                  </a:lnTo>
                  <a:cubicBezTo>
                    <a:pt x="1185964" y="0"/>
                    <a:pt x="1226168" y="40204"/>
                    <a:pt x="1226168" y="89798"/>
                  </a:cubicBezTo>
                  <a:lnTo>
                    <a:pt x="1226168" y="1358429"/>
                  </a:lnTo>
                  <a:cubicBezTo>
                    <a:pt x="1226168" y="1382245"/>
                    <a:pt x="1216707" y="1405086"/>
                    <a:pt x="1199866" y="1421926"/>
                  </a:cubicBezTo>
                  <a:cubicBezTo>
                    <a:pt x="1183026" y="1438766"/>
                    <a:pt x="1160185" y="1448227"/>
                    <a:pt x="1136370" y="1448227"/>
                  </a:cubicBezTo>
                  <a:lnTo>
                    <a:pt x="89798" y="1448227"/>
                  </a:lnTo>
                  <a:cubicBezTo>
                    <a:pt x="65982" y="1448227"/>
                    <a:pt x="43142" y="1438766"/>
                    <a:pt x="26301" y="1421926"/>
                  </a:cubicBezTo>
                  <a:cubicBezTo>
                    <a:pt x="9461" y="1405086"/>
                    <a:pt x="0" y="1382245"/>
                    <a:pt x="0" y="1358429"/>
                  </a:cubicBezTo>
                  <a:lnTo>
                    <a:pt x="0" y="89798"/>
                  </a:lnTo>
                  <a:cubicBezTo>
                    <a:pt x="0" y="40204"/>
                    <a:pt x="40204" y="0"/>
                    <a:pt x="89798" y="0"/>
                  </a:cubicBezTo>
                  <a:close/>
                </a:path>
              </a:pathLst>
            </a:custGeom>
            <a:solidFill>
              <a:srgbClr val="E1AF00"/>
            </a:solidFill>
          </p:spPr>
          <p:txBody>
            <a:bodyPr/>
            <a:lstStyle/>
            <a:p>
              <a:endParaRPr lang="en-US"/>
            </a:p>
          </p:txBody>
        </p:sp>
        <p:sp>
          <p:nvSpPr>
            <p:cNvPr id="6" name="TextBox 5">
              <a:extLst>
                <a:ext uri="{FF2B5EF4-FFF2-40B4-BE49-F238E27FC236}">
                  <a16:creationId xmlns:a16="http://schemas.microsoft.com/office/drawing/2014/main" id="{A3576EA4-C677-0E27-4523-4A9C30E27EFD}"/>
                </a:ext>
              </a:extLst>
            </p:cNvPr>
            <p:cNvSpPr txBox="1"/>
            <p:nvPr/>
          </p:nvSpPr>
          <p:spPr>
            <a:xfrm>
              <a:off x="0" y="-57150"/>
              <a:ext cx="1226168" cy="1505377"/>
            </a:xfrm>
            <a:prstGeom prst="rect">
              <a:avLst/>
            </a:prstGeom>
          </p:spPr>
          <p:txBody>
            <a:bodyPr lIns="50800" tIns="50800" rIns="50800" bIns="50800" rtlCol="0" anchor="ctr"/>
            <a:lstStyle/>
            <a:p>
              <a:pPr algn="ctr">
                <a:lnSpc>
                  <a:spcPts val="2659"/>
                </a:lnSpc>
              </a:pPr>
              <a:endParaRPr/>
            </a:p>
          </p:txBody>
        </p:sp>
      </p:grpSp>
      <p:grpSp>
        <p:nvGrpSpPr>
          <p:cNvPr id="7" name="Group 6">
            <a:extLst>
              <a:ext uri="{FF2B5EF4-FFF2-40B4-BE49-F238E27FC236}">
                <a16:creationId xmlns:a16="http://schemas.microsoft.com/office/drawing/2014/main" id="{0C047D4D-7028-6505-CE41-00FA28A837A6}"/>
              </a:ext>
              <a:ext uri="{C183D7F6-B498-43B3-948B-1728B52AA6E4}">
                <adec:decorative xmlns:adec="http://schemas.microsoft.com/office/drawing/2017/decorative" val="1"/>
              </a:ext>
            </a:extLst>
          </p:cNvPr>
          <p:cNvGrpSpPr/>
          <p:nvPr userDrawn="1"/>
        </p:nvGrpSpPr>
        <p:grpSpPr>
          <a:xfrm>
            <a:off x="3866281" y="981646"/>
            <a:ext cx="10555438" cy="1190707"/>
            <a:chOff x="0" y="0"/>
            <a:chExt cx="2780033" cy="430239"/>
          </a:xfrm>
          <a:solidFill>
            <a:srgbClr val="515255"/>
          </a:solidFill>
        </p:grpSpPr>
        <p:sp>
          <p:nvSpPr>
            <p:cNvPr id="8" name="Freeform 7">
              <a:extLst>
                <a:ext uri="{FF2B5EF4-FFF2-40B4-BE49-F238E27FC236}">
                  <a16:creationId xmlns:a16="http://schemas.microsoft.com/office/drawing/2014/main" id="{DA59E8BD-ED81-53B7-0ABE-9D15BCA292F6}"/>
                </a:ext>
              </a:extLst>
            </p:cNvPr>
            <p:cNvSpPr/>
            <p:nvPr/>
          </p:nvSpPr>
          <p:spPr>
            <a:xfrm>
              <a:off x="0" y="0"/>
              <a:ext cx="2780033" cy="430239"/>
            </a:xfrm>
            <a:custGeom>
              <a:avLst/>
              <a:gdLst/>
              <a:ahLst/>
              <a:cxnLst/>
              <a:rect l="l" t="t" r="r" b="b"/>
              <a:pathLst>
                <a:path w="2780033" h="430239">
                  <a:moveTo>
                    <a:pt x="67478" y="0"/>
                  </a:moveTo>
                  <a:lnTo>
                    <a:pt x="2712556" y="0"/>
                  </a:lnTo>
                  <a:cubicBezTo>
                    <a:pt x="2730452" y="0"/>
                    <a:pt x="2747615" y="7109"/>
                    <a:pt x="2760270" y="19764"/>
                  </a:cubicBezTo>
                  <a:cubicBezTo>
                    <a:pt x="2772924" y="32418"/>
                    <a:pt x="2780033" y="49581"/>
                    <a:pt x="2780033" y="67478"/>
                  </a:cubicBezTo>
                  <a:lnTo>
                    <a:pt x="2780033" y="362761"/>
                  </a:lnTo>
                  <a:cubicBezTo>
                    <a:pt x="2780033" y="400028"/>
                    <a:pt x="2749822" y="430239"/>
                    <a:pt x="2712556" y="430239"/>
                  </a:cubicBezTo>
                  <a:lnTo>
                    <a:pt x="67478" y="430239"/>
                  </a:lnTo>
                  <a:cubicBezTo>
                    <a:pt x="30211" y="430239"/>
                    <a:pt x="0" y="400028"/>
                    <a:pt x="0" y="362761"/>
                  </a:cubicBezTo>
                  <a:lnTo>
                    <a:pt x="0" y="67478"/>
                  </a:lnTo>
                  <a:cubicBezTo>
                    <a:pt x="0" y="30211"/>
                    <a:pt x="30211" y="0"/>
                    <a:pt x="67478" y="0"/>
                  </a:cubicBezTo>
                  <a:close/>
                </a:path>
              </a:pathLst>
            </a:custGeom>
            <a:grpFill/>
          </p:spPr>
          <p:txBody>
            <a:bodyPr/>
            <a:lstStyle/>
            <a:p>
              <a:endParaRPr lang="en-US"/>
            </a:p>
          </p:txBody>
        </p:sp>
        <p:sp>
          <p:nvSpPr>
            <p:cNvPr id="9" name="TextBox 8">
              <a:extLst>
                <a:ext uri="{FF2B5EF4-FFF2-40B4-BE49-F238E27FC236}">
                  <a16:creationId xmlns:a16="http://schemas.microsoft.com/office/drawing/2014/main" id="{C770642E-AE00-F1F8-32AF-4648EF8E30B1}"/>
                </a:ext>
              </a:extLst>
            </p:cNvPr>
            <p:cNvSpPr txBox="1"/>
            <p:nvPr/>
          </p:nvSpPr>
          <p:spPr>
            <a:xfrm>
              <a:off x="0" y="-57150"/>
              <a:ext cx="2780033" cy="487389"/>
            </a:xfrm>
            <a:prstGeom prst="rect">
              <a:avLst/>
            </a:prstGeom>
            <a:grpFill/>
          </p:spPr>
          <p:txBody>
            <a:bodyPr lIns="50800" tIns="50800" rIns="50800" bIns="50800" rtlCol="0" anchor="ctr"/>
            <a:lstStyle/>
            <a:p>
              <a:pPr algn="ctr">
                <a:lnSpc>
                  <a:spcPts val="2659"/>
                </a:lnSpc>
              </a:pPr>
              <a:endParaRPr/>
            </a:p>
          </p:txBody>
        </p:sp>
      </p:grpSp>
      <p:grpSp>
        <p:nvGrpSpPr>
          <p:cNvPr id="12" name="Group 11">
            <a:extLst>
              <a:ext uri="{FF2B5EF4-FFF2-40B4-BE49-F238E27FC236}">
                <a16:creationId xmlns:a16="http://schemas.microsoft.com/office/drawing/2014/main" id="{56B3F4BF-218D-51BF-5B52-9C8BD0633CB0}"/>
              </a:ext>
              <a:ext uri="{C183D7F6-B498-43B3-948B-1728B52AA6E4}">
                <adec:decorative xmlns:adec="http://schemas.microsoft.com/office/drawing/2017/decorative" val="1"/>
              </a:ext>
            </a:extLst>
          </p:cNvPr>
          <p:cNvGrpSpPr/>
          <p:nvPr userDrawn="1"/>
        </p:nvGrpSpPr>
        <p:grpSpPr>
          <a:xfrm>
            <a:off x="2814515" y="2879729"/>
            <a:ext cx="1190707" cy="1190707"/>
            <a:chOff x="0" y="0"/>
            <a:chExt cx="1587609" cy="1587609"/>
          </a:xfrm>
        </p:grpSpPr>
        <p:grpSp>
          <p:nvGrpSpPr>
            <p:cNvPr id="13" name="Group 12">
              <a:extLst>
                <a:ext uri="{FF2B5EF4-FFF2-40B4-BE49-F238E27FC236}">
                  <a16:creationId xmlns:a16="http://schemas.microsoft.com/office/drawing/2014/main" id="{5C6EB497-039F-82CA-16E2-EEBF977CD95B}"/>
                </a:ext>
              </a:extLst>
            </p:cNvPr>
            <p:cNvGrpSpPr/>
            <p:nvPr/>
          </p:nvGrpSpPr>
          <p:grpSpPr>
            <a:xfrm>
              <a:off x="0" y="0"/>
              <a:ext cx="1587609" cy="1587609"/>
              <a:chOff x="0" y="0"/>
              <a:chExt cx="812800" cy="812800"/>
            </a:xfrm>
          </p:grpSpPr>
          <p:sp>
            <p:nvSpPr>
              <p:cNvPr id="15" name="Freeform 13">
                <a:extLst>
                  <a:ext uri="{FF2B5EF4-FFF2-40B4-BE49-F238E27FC236}">
                    <a16:creationId xmlns:a16="http://schemas.microsoft.com/office/drawing/2014/main" id="{FF13D74D-A895-5E8F-70A4-2F8BF2CEC71D}"/>
                  </a:ex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p:spPr>
            <p:txBody>
              <a:bodyPr/>
              <a:lstStyle/>
              <a:p>
                <a:endParaRPr lang="en-US"/>
              </a:p>
            </p:txBody>
          </p:sp>
          <p:sp>
            <p:nvSpPr>
              <p:cNvPr id="16" name="TextBox 14">
                <a:extLst>
                  <a:ext uri="{FF2B5EF4-FFF2-40B4-BE49-F238E27FC236}">
                    <a16:creationId xmlns:a16="http://schemas.microsoft.com/office/drawing/2014/main" id="{F58AB3FA-74D6-2768-CA95-7148369A0376}"/>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14" name="TextBox 15">
              <a:extLst>
                <a:ext uri="{FF2B5EF4-FFF2-40B4-BE49-F238E27FC236}">
                  <a16:creationId xmlns:a16="http://schemas.microsoft.com/office/drawing/2014/main" id="{4448002F-0E20-E293-5408-38CA96F3775A}"/>
                </a:ext>
              </a:extLst>
            </p:cNvPr>
            <p:cNvSpPr txBox="1"/>
            <p:nvPr/>
          </p:nvSpPr>
          <p:spPr>
            <a:xfrm>
              <a:off x="351128" y="-163523"/>
              <a:ext cx="885354" cy="1635903"/>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Calibri (MS) Bold"/>
                  <a:ea typeface="Calibri (MS) Bold"/>
                  <a:cs typeface="Calibri (MS) Bold"/>
                  <a:sym typeface="Calibri (MS) Bold"/>
                </a:rPr>
                <a:t>1</a:t>
              </a:r>
            </a:p>
          </p:txBody>
        </p:sp>
      </p:grpSp>
      <p:grpSp>
        <p:nvGrpSpPr>
          <p:cNvPr id="17" name="Group 16">
            <a:extLst>
              <a:ext uri="{FF2B5EF4-FFF2-40B4-BE49-F238E27FC236}">
                <a16:creationId xmlns:a16="http://schemas.microsoft.com/office/drawing/2014/main" id="{64982D1B-8158-0EB0-3970-4238D375F49E}"/>
              </a:ext>
              <a:ext uri="{C183D7F6-B498-43B3-948B-1728B52AA6E4}">
                <adec:decorative xmlns:adec="http://schemas.microsoft.com/office/drawing/2017/decorative" val="1"/>
              </a:ext>
            </a:extLst>
          </p:cNvPr>
          <p:cNvGrpSpPr/>
          <p:nvPr userDrawn="1"/>
        </p:nvGrpSpPr>
        <p:grpSpPr>
          <a:xfrm>
            <a:off x="6816198" y="3475082"/>
            <a:ext cx="4655605" cy="5498738"/>
            <a:chOff x="0" y="0"/>
            <a:chExt cx="1226168" cy="1448227"/>
          </a:xfrm>
        </p:grpSpPr>
        <p:sp>
          <p:nvSpPr>
            <p:cNvPr id="18" name="Freeform 17">
              <a:extLst>
                <a:ext uri="{FF2B5EF4-FFF2-40B4-BE49-F238E27FC236}">
                  <a16:creationId xmlns:a16="http://schemas.microsoft.com/office/drawing/2014/main" id="{1E537FD3-9F59-7158-5060-ABD03BD61B7D}"/>
                </a:ext>
                <a:ext uri="{C183D7F6-B498-43B3-948B-1728B52AA6E4}">
                  <adec:decorative xmlns:adec="http://schemas.microsoft.com/office/drawing/2017/decorative" val="1"/>
                </a:ext>
              </a:extLst>
            </p:cNvPr>
            <p:cNvSpPr/>
            <p:nvPr/>
          </p:nvSpPr>
          <p:spPr>
            <a:xfrm>
              <a:off x="0" y="0"/>
              <a:ext cx="1226168" cy="1448227"/>
            </a:xfrm>
            <a:custGeom>
              <a:avLst/>
              <a:gdLst/>
              <a:ahLst/>
              <a:cxnLst/>
              <a:rect l="l" t="t" r="r" b="b"/>
              <a:pathLst>
                <a:path w="1226168" h="1448227">
                  <a:moveTo>
                    <a:pt x="89798" y="0"/>
                  </a:moveTo>
                  <a:lnTo>
                    <a:pt x="1136370" y="0"/>
                  </a:lnTo>
                  <a:cubicBezTo>
                    <a:pt x="1185964" y="0"/>
                    <a:pt x="1226168" y="40204"/>
                    <a:pt x="1226168" y="89798"/>
                  </a:cubicBezTo>
                  <a:lnTo>
                    <a:pt x="1226168" y="1358429"/>
                  </a:lnTo>
                  <a:cubicBezTo>
                    <a:pt x="1226168" y="1382245"/>
                    <a:pt x="1216707" y="1405086"/>
                    <a:pt x="1199866" y="1421926"/>
                  </a:cubicBezTo>
                  <a:cubicBezTo>
                    <a:pt x="1183026" y="1438766"/>
                    <a:pt x="1160185" y="1448227"/>
                    <a:pt x="1136370" y="1448227"/>
                  </a:cubicBezTo>
                  <a:lnTo>
                    <a:pt x="89798" y="1448227"/>
                  </a:lnTo>
                  <a:cubicBezTo>
                    <a:pt x="65982" y="1448227"/>
                    <a:pt x="43142" y="1438766"/>
                    <a:pt x="26301" y="1421926"/>
                  </a:cubicBezTo>
                  <a:cubicBezTo>
                    <a:pt x="9461" y="1405086"/>
                    <a:pt x="0" y="1382245"/>
                    <a:pt x="0" y="1358429"/>
                  </a:cubicBezTo>
                  <a:lnTo>
                    <a:pt x="0" y="89798"/>
                  </a:lnTo>
                  <a:cubicBezTo>
                    <a:pt x="0" y="40204"/>
                    <a:pt x="40204" y="0"/>
                    <a:pt x="89798" y="0"/>
                  </a:cubicBezTo>
                  <a:close/>
                </a:path>
              </a:pathLst>
            </a:custGeom>
            <a:solidFill>
              <a:srgbClr val="E1AF00"/>
            </a:solidFill>
          </p:spPr>
          <p:txBody>
            <a:bodyPr/>
            <a:lstStyle/>
            <a:p>
              <a:endParaRPr lang="en-US"/>
            </a:p>
          </p:txBody>
        </p:sp>
        <p:sp>
          <p:nvSpPr>
            <p:cNvPr id="19" name="TextBox 18">
              <a:extLst>
                <a:ext uri="{FF2B5EF4-FFF2-40B4-BE49-F238E27FC236}">
                  <a16:creationId xmlns:a16="http://schemas.microsoft.com/office/drawing/2014/main" id="{1191C860-FD33-CA36-DB5B-8CC1047EF9B7}"/>
                </a:ext>
              </a:extLst>
            </p:cNvPr>
            <p:cNvSpPr txBox="1"/>
            <p:nvPr/>
          </p:nvSpPr>
          <p:spPr>
            <a:xfrm>
              <a:off x="0" y="-57150"/>
              <a:ext cx="1226168" cy="1505377"/>
            </a:xfrm>
            <a:prstGeom prst="rect">
              <a:avLst/>
            </a:prstGeom>
          </p:spPr>
          <p:txBody>
            <a:bodyPr lIns="50800" tIns="50800" rIns="50800" bIns="50800" rtlCol="0" anchor="ctr"/>
            <a:lstStyle/>
            <a:p>
              <a:pPr algn="ctr">
                <a:lnSpc>
                  <a:spcPts val="2659"/>
                </a:lnSpc>
              </a:pPr>
              <a:endParaRPr/>
            </a:p>
          </p:txBody>
        </p:sp>
      </p:grpSp>
      <p:grpSp>
        <p:nvGrpSpPr>
          <p:cNvPr id="20" name="Group 19">
            <a:extLst>
              <a:ext uri="{FF2B5EF4-FFF2-40B4-BE49-F238E27FC236}">
                <a16:creationId xmlns:a16="http://schemas.microsoft.com/office/drawing/2014/main" id="{6255FFB7-431C-3FB8-368D-D858A78281E1}"/>
              </a:ext>
              <a:ext uri="{C183D7F6-B498-43B3-948B-1728B52AA6E4}">
                <adec:decorative xmlns:adec="http://schemas.microsoft.com/office/drawing/2017/decorative" val="1"/>
              </a:ext>
            </a:extLst>
          </p:cNvPr>
          <p:cNvGrpSpPr/>
          <p:nvPr userDrawn="1"/>
        </p:nvGrpSpPr>
        <p:grpSpPr>
          <a:xfrm>
            <a:off x="8548647" y="2879729"/>
            <a:ext cx="1190707" cy="1190707"/>
            <a:chOff x="0" y="0"/>
            <a:chExt cx="1587609" cy="1587609"/>
          </a:xfrm>
        </p:grpSpPr>
        <p:grpSp>
          <p:nvGrpSpPr>
            <p:cNvPr id="21" name="Group 20">
              <a:extLst>
                <a:ext uri="{FF2B5EF4-FFF2-40B4-BE49-F238E27FC236}">
                  <a16:creationId xmlns:a16="http://schemas.microsoft.com/office/drawing/2014/main" id="{E28B1C61-7D37-1BFE-CF3D-0945E72E36A8}"/>
                </a:ext>
              </a:extLst>
            </p:cNvPr>
            <p:cNvGrpSpPr/>
            <p:nvPr/>
          </p:nvGrpSpPr>
          <p:grpSpPr>
            <a:xfrm>
              <a:off x="0" y="0"/>
              <a:ext cx="1587609" cy="1587609"/>
              <a:chOff x="0" y="0"/>
              <a:chExt cx="812800" cy="812800"/>
            </a:xfrm>
          </p:grpSpPr>
          <p:sp>
            <p:nvSpPr>
              <p:cNvPr id="23" name="Freeform 21">
                <a:extLst>
                  <a:ext uri="{FF2B5EF4-FFF2-40B4-BE49-F238E27FC236}">
                    <a16:creationId xmlns:a16="http://schemas.microsoft.com/office/drawing/2014/main" id="{29461E87-0BF6-C8ED-C7D5-D69617106959}"/>
                  </a:ex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p:spPr>
            <p:txBody>
              <a:bodyPr/>
              <a:lstStyle/>
              <a:p>
                <a:endParaRPr lang="en-US"/>
              </a:p>
            </p:txBody>
          </p:sp>
          <p:sp>
            <p:nvSpPr>
              <p:cNvPr id="24" name="TextBox 22">
                <a:extLst>
                  <a:ext uri="{FF2B5EF4-FFF2-40B4-BE49-F238E27FC236}">
                    <a16:creationId xmlns:a16="http://schemas.microsoft.com/office/drawing/2014/main" id="{64C4BCEE-F7D0-020A-A542-E94367701AD1}"/>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22" name="TextBox 23">
              <a:extLst>
                <a:ext uri="{FF2B5EF4-FFF2-40B4-BE49-F238E27FC236}">
                  <a16:creationId xmlns:a16="http://schemas.microsoft.com/office/drawing/2014/main" id="{D7C362BA-F726-A43A-61FD-A25F91056DDD}"/>
                </a:ext>
              </a:extLst>
            </p:cNvPr>
            <p:cNvSpPr txBox="1"/>
            <p:nvPr/>
          </p:nvSpPr>
          <p:spPr>
            <a:xfrm>
              <a:off x="351128" y="-163523"/>
              <a:ext cx="885354" cy="1635903"/>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Calibri (MS) Bold"/>
                  <a:ea typeface="Calibri (MS) Bold"/>
                  <a:cs typeface="Calibri (MS) Bold"/>
                  <a:sym typeface="Calibri (MS) Bold"/>
                </a:rPr>
                <a:t>2</a:t>
              </a:r>
            </a:p>
          </p:txBody>
        </p:sp>
      </p:grpSp>
      <p:grpSp>
        <p:nvGrpSpPr>
          <p:cNvPr id="25" name="Group 24">
            <a:extLst>
              <a:ext uri="{FF2B5EF4-FFF2-40B4-BE49-F238E27FC236}">
                <a16:creationId xmlns:a16="http://schemas.microsoft.com/office/drawing/2014/main" id="{1A22CF0B-DE20-6590-5F14-A12CBE516BA3}"/>
              </a:ext>
              <a:ext uri="{C183D7F6-B498-43B3-948B-1728B52AA6E4}">
                <adec:decorative xmlns:adec="http://schemas.microsoft.com/office/drawing/2017/decorative" val="1"/>
              </a:ext>
            </a:extLst>
          </p:cNvPr>
          <p:cNvGrpSpPr/>
          <p:nvPr userDrawn="1"/>
        </p:nvGrpSpPr>
        <p:grpSpPr>
          <a:xfrm>
            <a:off x="12549182" y="3475082"/>
            <a:ext cx="4655605" cy="5498738"/>
            <a:chOff x="0" y="0"/>
            <a:chExt cx="1226168" cy="1448227"/>
          </a:xfrm>
        </p:grpSpPr>
        <p:sp>
          <p:nvSpPr>
            <p:cNvPr id="26" name="Freeform 25">
              <a:extLst>
                <a:ext uri="{FF2B5EF4-FFF2-40B4-BE49-F238E27FC236}">
                  <a16:creationId xmlns:a16="http://schemas.microsoft.com/office/drawing/2014/main" id="{53A31B74-1E8C-082A-B10B-C7077BB89F45}"/>
                </a:ext>
                <a:ext uri="{C183D7F6-B498-43B3-948B-1728B52AA6E4}">
                  <adec:decorative xmlns:adec="http://schemas.microsoft.com/office/drawing/2017/decorative" val="1"/>
                </a:ext>
              </a:extLst>
            </p:cNvPr>
            <p:cNvSpPr/>
            <p:nvPr/>
          </p:nvSpPr>
          <p:spPr>
            <a:xfrm>
              <a:off x="0" y="0"/>
              <a:ext cx="1226168" cy="1448227"/>
            </a:xfrm>
            <a:custGeom>
              <a:avLst/>
              <a:gdLst/>
              <a:ahLst/>
              <a:cxnLst/>
              <a:rect l="l" t="t" r="r" b="b"/>
              <a:pathLst>
                <a:path w="1226168" h="1448227">
                  <a:moveTo>
                    <a:pt x="89798" y="0"/>
                  </a:moveTo>
                  <a:lnTo>
                    <a:pt x="1136370" y="0"/>
                  </a:lnTo>
                  <a:cubicBezTo>
                    <a:pt x="1185964" y="0"/>
                    <a:pt x="1226168" y="40204"/>
                    <a:pt x="1226168" y="89798"/>
                  </a:cubicBezTo>
                  <a:lnTo>
                    <a:pt x="1226168" y="1358429"/>
                  </a:lnTo>
                  <a:cubicBezTo>
                    <a:pt x="1226168" y="1382245"/>
                    <a:pt x="1216707" y="1405086"/>
                    <a:pt x="1199866" y="1421926"/>
                  </a:cubicBezTo>
                  <a:cubicBezTo>
                    <a:pt x="1183026" y="1438766"/>
                    <a:pt x="1160185" y="1448227"/>
                    <a:pt x="1136370" y="1448227"/>
                  </a:cubicBezTo>
                  <a:lnTo>
                    <a:pt x="89798" y="1448227"/>
                  </a:lnTo>
                  <a:cubicBezTo>
                    <a:pt x="65982" y="1448227"/>
                    <a:pt x="43142" y="1438766"/>
                    <a:pt x="26301" y="1421926"/>
                  </a:cubicBezTo>
                  <a:cubicBezTo>
                    <a:pt x="9461" y="1405086"/>
                    <a:pt x="0" y="1382245"/>
                    <a:pt x="0" y="1358429"/>
                  </a:cubicBezTo>
                  <a:lnTo>
                    <a:pt x="0" y="89798"/>
                  </a:lnTo>
                  <a:cubicBezTo>
                    <a:pt x="0" y="40204"/>
                    <a:pt x="40204" y="0"/>
                    <a:pt x="89798" y="0"/>
                  </a:cubicBezTo>
                  <a:close/>
                </a:path>
              </a:pathLst>
            </a:custGeom>
            <a:solidFill>
              <a:srgbClr val="E1AF00"/>
            </a:solidFill>
          </p:spPr>
          <p:txBody>
            <a:bodyPr/>
            <a:lstStyle/>
            <a:p>
              <a:endParaRPr lang="en-US"/>
            </a:p>
          </p:txBody>
        </p:sp>
        <p:sp>
          <p:nvSpPr>
            <p:cNvPr id="27" name="TextBox 26">
              <a:extLst>
                <a:ext uri="{FF2B5EF4-FFF2-40B4-BE49-F238E27FC236}">
                  <a16:creationId xmlns:a16="http://schemas.microsoft.com/office/drawing/2014/main" id="{1F780E2B-C355-1993-5C07-B49B99953B27}"/>
                </a:ext>
              </a:extLst>
            </p:cNvPr>
            <p:cNvSpPr txBox="1"/>
            <p:nvPr/>
          </p:nvSpPr>
          <p:spPr>
            <a:xfrm>
              <a:off x="0" y="-57150"/>
              <a:ext cx="1226168" cy="1505377"/>
            </a:xfrm>
            <a:prstGeom prst="rect">
              <a:avLst/>
            </a:prstGeom>
          </p:spPr>
          <p:txBody>
            <a:bodyPr lIns="50800" tIns="50800" rIns="50800" bIns="50800" rtlCol="0" anchor="ctr"/>
            <a:lstStyle/>
            <a:p>
              <a:pPr algn="ctr">
                <a:lnSpc>
                  <a:spcPts val="2659"/>
                </a:lnSpc>
              </a:pPr>
              <a:endParaRPr/>
            </a:p>
          </p:txBody>
        </p:sp>
      </p:grpSp>
      <p:grpSp>
        <p:nvGrpSpPr>
          <p:cNvPr id="28" name="Group 27">
            <a:extLst>
              <a:ext uri="{FF2B5EF4-FFF2-40B4-BE49-F238E27FC236}">
                <a16:creationId xmlns:a16="http://schemas.microsoft.com/office/drawing/2014/main" id="{1090F7D8-16DB-0EDF-DD83-9339220EAE0C}"/>
              </a:ext>
              <a:ext uri="{C183D7F6-B498-43B3-948B-1728B52AA6E4}">
                <adec:decorative xmlns:adec="http://schemas.microsoft.com/office/drawing/2017/decorative" val="1"/>
              </a:ext>
            </a:extLst>
          </p:cNvPr>
          <p:cNvGrpSpPr/>
          <p:nvPr userDrawn="1"/>
        </p:nvGrpSpPr>
        <p:grpSpPr>
          <a:xfrm>
            <a:off x="14281631" y="2879729"/>
            <a:ext cx="1190707" cy="1190707"/>
            <a:chOff x="0" y="0"/>
            <a:chExt cx="1587609" cy="1587609"/>
          </a:xfrm>
        </p:grpSpPr>
        <p:grpSp>
          <p:nvGrpSpPr>
            <p:cNvPr id="29" name="Group 28">
              <a:extLst>
                <a:ext uri="{FF2B5EF4-FFF2-40B4-BE49-F238E27FC236}">
                  <a16:creationId xmlns:a16="http://schemas.microsoft.com/office/drawing/2014/main" id="{4BE373C7-6AD5-62F3-843A-572C23B0DC26}"/>
                </a:ext>
              </a:extLst>
            </p:cNvPr>
            <p:cNvGrpSpPr/>
            <p:nvPr/>
          </p:nvGrpSpPr>
          <p:grpSpPr>
            <a:xfrm>
              <a:off x="0" y="0"/>
              <a:ext cx="1587609" cy="1587609"/>
              <a:chOff x="0" y="0"/>
              <a:chExt cx="812800" cy="812800"/>
            </a:xfrm>
          </p:grpSpPr>
          <p:sp>
            <p:nvSpPr>
              <p:cNvPr id="31" name="Freeform 29">
                <a:extLst>
                  <a:ext uri="{FF2B5EF4-FFF2-40B4-BE49-F238E27FC236}">
                    <a16:creationId xmlns:a16="http://schemas.microsoft.com/office/drawing/2014/main" id="{17ED523D-B69E-89A3-85C9-D16BCAC06F7B}"/>
                  </a:ext>
                  <a:ext uri="{C183D7F6-B498-43B3-948B-1728B52AA6E4}">
                    <adec:decorative xmlns:adec="http://schemas.microsoft.com/office/drawing/2017/decorative" val="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D60"/>
              </a:solidFill>
            </p:spPr>
            <p:txBody>
              <a:bodyPr/>
              <a:lstStyle/>
              <a:p>
                <a:endParaRPr lang="en-US"/>
              </a:p>
            </p:txBody>
          </p:sp>
          <p:sp>
            <p:nvSpPr>
              <p:cNvPr id="32" name="TextBox 30">
                <a:extLst>
                  <a:ext uri="{FF2B5EF4-FFF2-40B4-BE49-F238E27FC236}">
                    <a16:creationId xmlns:a16="http://schemas.microsoft.com/office/drawing/2014/main" id="{3E96BFFB-0A68-3133-2EB0-7A6ED5887C75}"/>
                  </a:ext>
                </a:extLst>
              </p:cNvPr>
              <p:cNvSpPr txBox="1"/>
              <p:nvPr/>
            </p:nvSpPr>
            <p:spPr>
              <a:xfrm>
                <a:off x="76200" y="19050"/>
                <a:ext cx="660400" cy="717550"/>
              </a:xfrm>
              <a:prstGeom prst="rect">
                <a:avLst/>
              </a:prstGeom>
            </p:spPr>
            <p:txBody>
              <a:bodyPr lIns="50800" tIns="50800" rIns="50800" bIns="50800" rtlCol="0" anchor="ctr"/>
              <a:lstStyle/>
              <a:p>
                <a:pPr algn="ctr">
                  <a:lnSpc>
                    <a:spcPts val="2659"/>
                  </a:lnSpc>
                </a:pPr>
                <a:endParaRPr/>
              </a:p>
            </p:txBody>
          </p:sp>
        </p:grpSp>
        <p:sp>
          <p:nvSpPr>
            <p:cNvPr id="30" name="TextBox 31">
              <a:extLst>
                <a:ext uri="{FF2B5EF4-FFF2-40B4-BE49-F238E27FC236}">
                  <a16:creationId xmlns:a16="http://schemas.microsoft.com/office/drawing/2014/main" id="{3E31F163-3181-541D-019C-A900ABC67C3D}"/>
                </a:ext>
              </a:extLst>
            </p:cNvPr>
            <p:cNvSpPr txBox="1"/>
            <p:nvPr/>
          </p:nvSpPr>
          <p:spPr>
            <a:xfrm>
              <a:off x="351128" y="-163523"/>
              <a:ext cx="885354" cy="1635903"/>
            </a:xfrm>
            <a:prstGeom prst="rect">
              <a:avLst/>
            </a:prstGeom>
          </p:spPr>
          <p:txBody>
            <a:bodyPr lIns="0" tIns="0" rIns="0" bIns="0" rtlCol="0" anchor="t">
              <a:spAutoFit/>
            </a:bodyPr>
            <a:lstStyle/>
            <a:p>
              <a:pPr algn="ctr">
                <a:lnSpc>
                  <a:spcPts val="9417"/>
                </a:lnSpc>
                <a:spcBef>
                  <a:spcPct val="0"/>
                </a:spcBef>
              </a:pPr>
              <a:r>
                <a:rPr lang="en-US" sz="6727" b="1">
                  <a:solidFill>
                    <a:srgbClr val="FFFFFF"/>
                  </a:solidFill>
                  <a:latin typeface="Calibri (MS) Bold"/>
                  <a:ea typeface="Calibri (MS) Bold"/>
                  <a:cs typeface="Calibri (MS) Bold"/>
                  <a:sym typeface="Calibri (MS) Bold"/>
                </a:rPr>
                <a:t>3</a:t>
              </a:r>
            </a:p>
          </p:txBody>
        </p:sp>
      </p:grpSp>
      <p:sp>
        <p:nvSpPr>
          <p:cNvPr id="42" name="Title 41">
            <a:extLst>
              <a:ext uri="{FF2B5EF4-FFF2-40B4-BE49-F238E27FC236}">
                <a16:creationId xmlns:a16="http://schemas.microsoft.com/office/drawing/2014/main" id="{69AAA745-EAAF-735B-6514-7EE57819CB32}"/>
              </a:ext>
            </a:extLst>
          </p:cNvPr>
          <p:cNvSpPr>
            <a:spLocks noGrp="1"/>
          </p:cNvSpPr>
          <p:nvPr>
            <p:ph type="title"/>
          </p:nvPr>
        </p:nvSpPr>
        <p:spPr>
          <a:xfrm>
            <a:off x="3893593" y="907192"/>
            <a:ext cx="10499667" cy="1174797"/>
          </a:xfrm>
        </p:spPr>
        <p:txBody>
          <a:bodyPr/>
          <a:lstStyle>
            <a:lvl1pPr algn="ctr">
              <a:defRPr/>
            </a:lvl1pPr>
          </a:lstStyle>
          <a:p>
            <a:r>
              <a:rPr lang="en-US"/>
              <a:t>Click to edit Master title style</a:t>
            </a:r>
          </a:p>
        </p:txBody>
      </p:sp>
      <p:sp>
        <p:nvSpPr>
          <p:cNvPr id="43" name="Text Placeholder 38">
            <a:extLst>
              <a:ext uri="{FF2B5EF4-FFF2-40B4-BE49-F238E27FC236}">
                <a16:creationId xmlns:a16="http://schemas.microsoft.com/office/drawing/2014/main" id="{E910A957-527D-A60A-B510-4848ED981EC7}"/>
              </a:ext>
            </a:extLst>
          </p:cNvPr>
          <p:cNvSpPr>
            <a:spLocks noGrp="1"/>
          </p:cNvSpPr>
          <p:nvPr>
            <p:ph type="body" sz="quarter" idx="13"/>
          </p:nvPr>
        </p:nvSpPr>
        <p:spPr>
          <a:xfrm>
            <a:off x="1436881" y="4209388"/>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39" name="Text Placeholder 38">
            <a:extLst>
              <a:ext uri="{FF2B5EF4-FFF2-40B4-BE49-F238E27FC236}">
                <a16:creationId xmlns:a16="http://schemas.microsoft.com/office/drawing/2014/main" id="{D490FDDF-F171-4903-8066-205469F6EA70}"/>
              </a:ext>
            </a:extLst>
          </p:cNvPr>
          <p:cNvSpPr>
            <a:spLocks noGrp="1"/>
          </p:cNvSpPr>
          <p:nvPr>
            <p:ph type="body" sz="quarter" idx="10"/>
          </p:nvPr>
        </p:nvSpPr>
        <p:spPr>
          <a:xfrm>
            <a:off x="1408002" y="5013668"/>
            <a:ext cx="3998164" cy="3724629"/>
          </a:xfrm>
        </p:spPr>
        <p:txBody>
          <a:bodyPr>
            <a:normAutofit/>
          </a:bodyPr>
          <a:lstStyle>
            <a:lvl1pPr>
              <a:buNone/>
              <a:defRPr sz="2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4" name="Text Placeholder 38">
            <a:extLst>
              <a:ext uri="{FF2B5EF4-FFF2-40B4-BE49-F238E27FC236}">
                <a16:creationId xmlns:a16="http://schemas.microsoft.com/office/drawing/2014/main" id="{5BE72D6A-40C4-8247-9343-9573834D382D}"/>
              </a:ext>
            </a:extLst>
          </p:cNvPr>
          <p:cNvSpPr>
            <a:spLocks noGrp="1"/>
          </p:cNvSpPr>
          <p:nvPr>
            <p:ph type="body" sz="quarter" idx="14"/>
          </p:nvPr>
        </p:nvSpPr>
        <p:spPr>
          <a:xfrm>
            <a:off x="7182958" y="4209388"/>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0" name="Text Placeholder 38">
            <a:extLst>
              <a:ext uri="{FF2B5EF4-FFF2-40B4-BE49-F238E27FC236}">
                <a16:creationId xmlns:a16="http://schemas.microsoft.com/office/drawing/2014/main" id="{B6CA26EF-B3FF-E3AD-5242-3595DF923FE8}"/>
              </a:ext>
            </a:extLst>
          </p:cNvPr>
          <p:cNvSpPr>
            <a:spLocks noGrp="1"/>
          </p:cNvSpPr>
          <p:nvPr>
            <p:ph type="body" sz="quarter" idx="11"/>
          </p:nvPr>
        </p:nvSpPr>
        <p:spPr>
          <a:xfrm>
            <a:off x="7167770" y="5013668"/>
            <a:ext cx="3998164" cy="3724629"/>
          </a:xfrm>
        </p:spPr>
        <p:txBody>
          <a:bodyPr>
            <a:normAutofit/>
          </a:bodyPr>
          <a:lstStyle>
            <a:lvl1pPr>
              <a:buNone/>
              <a:defRPr sz="2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5" name="Text Placeholder 38">
            <a:extLst>
              <a:ext uri="{FF2B5EF4-FFF2-40B4-BE49-F238E27FC236}">
                <a16:creationId xmlns:a16="http://schemas.microsoft.com/office/drawing/2014/main" id="{84144B7B-200B-4831-3A5F-9CFA373BA3E2}"/>
              </a:ext>
            </a:extLst>
          </p:cNvPr>
          <p:cNvSpPr>
            <a:spLocks noGrp="1"/>
          </p:cNvSpPr>
          <p:nvPr>
            <p:ph type="body" sz="quarter" idx="15"/>
          </p:nvPr>
        </p:nvSpPr>
        <p:spPr>
          <a:xfrm>
            <a:off x="12884030" y="4204860"/>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1" name="Text Placeholder 38">
            <a:extLst>
              <a:ext uri="{FF2B5EF4-FFF2-40B4-BE49-F238E27FC236}">
                <a16:creationId xmlns:a16="http://schemas.microsoft.com/office/drawing/2014/main" id="{3E7AEBB2-4D9F-602C-D72F-CAE77C028F9D}"/>
              </a:ext>
            </a:extLst>
          </p:cNvPr>
          <p:cNvSpPr>
            <a:spLocks noGrp="1"/>
          </p:cNvSpPr>
          <p:nvPr>
            <p:ph type="body" sz="quarter" idx="12"/>
          </p:nvPr>
        </p:nvSpPr>
        <p:spPr>
          <a:xfrm>
            <a:off x="12884030" y="5004659"/>
            <a:ext cx="3998164" cy="3724629"/>
          </a:xfrm>
        </p:spPr>
        <p:txBody>
          <a:bodyPr>
            <a:normAutofit/>
          </a:bodyPr>
          <a:lstStyle>
            <a:lvl1pPr>
              <a:buNone/>
              <a:defRPr sz="2800">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3614655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6">
            <a:extLst>
              <a:ext uri="{FF2B5EF4-FFF2-40B4-BE49-F238E27FC236}">
                <a16:creationId xmlns:a16="http://schemas.microsoft.com/office/drawing/2014/main" id="{6F566B62-A129-9D94-D1B7-143C146014ED}"/>
              </a:ext>
              <a:ext uri="{C183D7F6-B498-43B3-948B-1728B52AA6E4}">
                <adec:decorative xmlns:adec="http://schemas.microsoft.com/office/drawing/2017/decorative" val="1"/>
              </a:ext>
            </a:extLst>
          </p:cNvPr>
          <p:cNvGrpSpPr/>
          <p:nvPr userDrawn="1"/>
        </p:nvGrpSpPr>
        <p:grpSpPr>
          <a:xfrm>
            <a:off x="501098" y="4558078"/>
            <a:ext cx="4064628" cy="4353693"/>
            <a:chOff x="0" y="0"/>
            <a:chExt cx="1070519" cy="968216"/>
          </a:xfrm>
        </p:grpSpPr>
        <p:sp>
          <p:nvSpPr>
            <p:cNvPr id="4" name="Freeform 7">
              <a:extLst>
                <a:ext uri="{FF2B5EF4-FFF2-40B4-BE49-F238E27FC236}">
                  <a16:creationId xmlns:a16="http://schemas.microsoft.com/office/drawing/2014/main" id="{EAE03705-1E16-5D8B-A420-F691DFA50E6C}"/>
                </a:ext>
                <a:ext uri="{C183D7F6-B498-43B3-948B-1728B52AA6E4}">
                  <adec:decorative xmlns:adec="http://schemas.microsoft.com/office/drawing/2017/decorative" val="1"/>
                </a:ext>
              </a:extLst>
            </p:cNvPr>
            <p:cNvSpPr/>
            <p:nvPr/>
          </p:nvSpPr>
          <p:spPr>
            <a:xfrm>
              <a:off x="0" y="0"/>
              <a:ext cx="1070519" cy="968216"/>
            </a:xfrm>
            <a:custGeom>
              <a:avLst/>
              <a:gdLst/>
              <a:ahLst/>
              <a:cxnLst/>
              <a:rect l="l" t="t" r="r" b="b"/>
              <a:pathLst>
                <a:path w="1070519" h="968216">
                  <a:moveTo>
                    <a:pt x="97140" y="0"/>
                  </a:moveTo>
                  <a:lnTo>
                    <a:pt x="973379" y="0"/>
                  </a:lnTo>
                  <a:cubicBezTo>
                    <a:pt x="1027028" y="0"/>
                    <a:pt x="1070519" y="43491"/>
                    <a:pt x="1070519" y="97140"/>
                  </a:cubicBezTo>
                  <a:lnTo>
                    <a:pt x="1070519" y="871076"/>
                  </a:lnTo>
                  <a:cubicBezTo>
                    <a:pt x="1070519" y="924725"/>
                    <a:pt x="1027028" y="968216"/>
                    <a:pt x="973379" y="968216"/>
                  </a:cubicBezTo>
                  <a:lnTo>
                    <a:pt x="97140" y="968216"/>
                  </a:lnTo>
                  <a:cubicBezTo>
                    <a:pt x="43491" y="968216"/>
                    <a:pt x="0" y="924725"/>
                    <a:pt x="0" y="871076"/>
                  </a:cubicBezTo>
                  <a:lnTo>
                    <a:pt x="0" y="97140"/>
                  </a:lnTo>
                  <a:cubicBezTo>
                    <a:pt x="0" y="43491"/>
                    <a:pt x="43491" y="0"/>
                    <a:pt x="97140" y="0"/>
                  </a:cubicBezTo>
                  <a:close/>
                </a:path>
              </a:pathLst>
            </a:custGeom>
            <a:solidFill>
              <a:srgbClr val="807359"/>
            </a:solidFill>
            <a:ln>
              <a:solidFill>
                <a:srgbClr val="807359"/>
              </a:solidFill>
            </a:ln>
          </p:spPr>
          <p:txBody>
            <a:bodyPr/>
            <a:lstStyle/>
            <a:p>
              <a:endParaRPr lang="en-US">
                <a:solidFill>
                  <a:srgbClr val="807359"/>
                </a:solidFill>
              </a:endParaRPr>
            </a:p>
          </p:txBody>
        </p:sp>
        <p:sp>
          <p:nvSpPr>
            <p:cNvPr id="5" name="TextBox 8">
              <a:extLst>
                <a:ext uri="{FF2B5EF4-FFF2-40B4-BE49-F238E27FC236}">
                  <a16:creationId xmlns:a16="http://schemas.microsoft.com/office/drawing/2014/main" id="{CA04BC6D-31A0-7AAB-15F5-4E1CD882E06A}"/>
                </a:ext>
              </a:extLst>
            </p:cNvPr>
            <p:cNvSpPr txBox="1"/>
            <p:nvPr/>
          </p:nvSpPr>
          <p:spPr>
            <a:xfrm>
              <a:off x="0" y="-57150"/>
              <a:ext cx="1070519" cy="1025366"/>
            </a:xfrm>
            <a:prstGeom prst="rect">
              <a:avLst/>
            </a:prstGeom>
            <a:ln>
              <a:noFill/>
            </a:ln>
          </p:spPr>
          <p:txBody>
            <a:bodyPr lIns="50800" tIns="50800" rIns="50800" bIns="50800" rtlCol="0" anchor="ctr"/>
            <a:lstStyle/>
            <a:p>
              <a:pPr algn="ctr">
                <a:lnSpc>
                  <a:spcPts val="2659"/>
                </a:lnSpc>
              </a:pPr>
              <a:endParaRPr>
                <a:solidFill>
                  <a:srgbClr val="807359"/>
                </a:solidFill>
              </a:endParaRPr>
            </a:p>
          </p:txBody>
        </p:sp>
      </p:grpSp>
      <p:grpSp>
        <p:nvGrpSpPr>
          <p:cNvPr id="6" name="Group 9">
            <a:extLst>
              <a:ext uri="{FF2B5EF4-FFF2-40B4-BE49-F238E27FC236}">
                <a16:creationId xmlns:a16="http://schemas.microsoft.com/office/drawing/2014/main" id="{D6145056-C16E-1566-5376-9D85F64A10F9}"/>
              </a:ext>
              <a:ext uri="{C183D7F6-B498-43B3-948B-1728B52AA6E4}">
                <adec:decorative xmlns:adec="http://schemas.microsoft.com/office/drawing/2017/decorative" val="1"/>
              </a:ext>
            </a:extLst>
          </p:cNvPr>
          <p:cNvGrpSpPr/>
          <p:nvPr userDrawn="1"/>
        </p:nvGrpSpPr>
        <p:grpSpPr>
          <a:xfrm>
            <a:off x="4918814" y="4558078"/>
            <a:ext cx="4064628" cy="4353693"/>
            <a:chOff x="0" y="0"/>
            <a:chExt cx="1070519" cy="968216"/>
          </a:xfrm>
        </p:grpSpPr>
        <p:sp>
          <p:nvSpPr>
            <p:cNvPr id="7" name="Freeform 10">
              <a:extLst>
                <a:ext uri="{FF2B5EF4-FFF2-40B4-BE49-F238E27FC236}">
                  <a16:creationId xmlns:a16="http://schemas.microsoft.com/office/drawing/2014/main" id="{8C3FD875-04AF-1314-B98D-226927B5C1CF}"/>
                </a:ext>
                <a:ext uri="{C183D7F6-B498-43B3-948B-1728B52AA6E4}">
                  <adec:decorative xmlns:adec="http://schemas.microsoft.com/office/drawing/2017/decorative" val="1"/>
                </a:ext>
              </a:extLst>
            </p:cNvPr>
            <p:cNvSpPr/>
            <p:nvPr/>
          </p:nvSpPr>
          <p:spPr>
            <a:xfrm>
              <a:off x="0" y="0"/>
              <a:ext cx="1070519" cy="968216"/>
            </a:xfrm>
            <a:custGeom>
              <a:avLst/>
              <a:gdLst/>
              <a:ahLst/>
              <a:cxnLst/>
              <a:rect l="l" t="t" r="r" b="b"/>
              <a:pathLst>
                <a:path w="1070519" h="968216">
                  <a:moveTo>
                    <a:pt x="97140" y="0"/>
                  </a:moveTo>
                  <a:lnTo>
                    <a:pt x="973379" y="0"/>
                  </a:lnTo>
                  <a:cubicBezTo>
                    <a:pt x="1027028" y="0"/>
                    <a:pt x="1070519" y="43491"/>
                    <a:pt x="1070519" y="97140"/>
                  </a:cubicBezTo>
                  <a:lnTo>
                    <a:pt x="1070519" y="871076"/>
                  </a:lnTo>
                  <a:cubicBezTo>
                    <a:pt x="1070519" y="924725"/>
                    <a:pt x="1027028" y="968216"/>
                    <a:pt x="973379" y="968216"/>
                  </a:cubicBezTo>
                  <a:lnTo>
                    <a:pt x="97140" y="968216"/>
                  </a:lnTo>
                  <a:cubicBezTo>
                    <a:pt x="43491" y="968216"/>
                    <a:pt x="0" y="924725"/>
                    <a:pt x="0" y="871076"/>
                  </a:cubicBezTo>
                  <a:lnTo>
                    <a:pt x="0" y="97140"/>
                  </a:lnTo>
                  <a:cubicBezTo>
                    <a:pt x="0" y="43491"/>
                    <a:pt x="43491" y="0"/>
                    <a:pt x="97140" y="0"/>
                  </a:cubicBezTo>
                  <a:close/>
                </a:path>
              </a:pathLst>
            </a:custGeom>
            <a:solidFill>
              <a:srgbClr val="14435B"/>
            </a:solidFill>
          </p:spPr>
          <p:txBody>
            <a:bodyPr/>
            <a:lstStyle/>
            <a:p>
              <a:endParaRPr lang="en-US"/>
            </a:p>
          </p:txBody>
        </p:sp>
        <p:sp>
          <p:nvSpPr>
            <p:cNvPr id="8" name="TextBox 11">
              <a:extLst>
                <a:ext uri="{FF2B5EF4-FFF2-40B4-BE49-F238E27FC236}">
                  <a16:creationId xmlns:a16="http://schemas.microsoft.com/office/drawing/2014/main" id="{E0ED218C-53C1-06B9-08F1-18BD5425D7F8}"/>
                </a:ext>
              </a:extLst>
            </p:cNvPr>
            <p:cNvSpPr txBox="1"/>
            <p:nvPr/>
          </p:nvSpPr>
          <p:spPr>
            <a:xfrm>
              <a:off x="0" y="-57150"/>
              <a:ext cx="1070519" cy="1025366"/>
            </a:xfrm>
            <a:prstGeom prst="rect">
              <a:avLst/>
            </a:prstGeom>
          </p:spPr>
          <p:txBody>
            <a:bodyPr lIns="50800" tIns="50800" rIns="50800" bIns="50800" rtlCol="0" anchor="ctr"/>
            <a:lstStyle/>
            <a:p>
              <a:pPr algn="ctr">
                <a:lnSpc>
                  <a:spcPts val="2659"/>
                </a:lnSpc>
              </a:pPr>
              <a:endParaRPr/>
            </a:p>
          </p:txBody>
        </p:sp>
      </p:grpSp>
      <p:grpSp>
        <p:nvGrpSpPr>
          <p:cNvPr id="9" name="Group 12">
            <a:extLst>
              <a:ext uri="{FF2B5EF4-FFF2-40B4-BE49-F238E27FC236}">
                <a16:creationId xmlns:a16="http://schemas.microsoft.com/office/drawing/2014/main" id="{8B7E69B8-C979-E67E-826F-A71EF4C30950}"/>
              </a:ext>
              <a:ext uri="{C183D7F6-B498-43B3-948B-1728B52AA6E4}">
                <adec:decorative xmlns:adec="http://schemas.microsoft.com/office/drawing/2017/decorative" val="1"/>
              </a:ext>
            </a:extLst>
          </p:cNvPr>
          <p:cNvGrpSpPr/>
          <p:nvPr userDrawn="1"/>
        </p:nvGrpSpPr>
        <p:grpSpPr>
          <a:xfrm>
            <a:off x="9336530" y="4558078"/>
            <a:ext cx="4064628" cy="4353693"/>
            <a:chOff x="0" y="0"/>
            <a:chExt cx="1070519" cy="968216"/>
          </a:xfrm>
        </p:grpSpPr>
        <p:sp>
          <p:nvSpPr>
            <p:cNvPr id="10" name="Freeform 13">
              <a:extLst>
                <a:ext uri="{FF2B5EF4-FFF2-40B4-BE49-F238E27FC236}">
                  <a16:creationId xmlns:a16="http://schemas.microsoft.com/office/drawing/2014/main" id="{F812A097-8902-6BD9-8D76-8B1D4025A452}"/>
                </a:ext>
                <a:ext uri="{C183D7F6-B498-43B3-948B-1728B52AA6E4}">
                  <adec:decorative xmlns:adec="http://schemas.microsoft.com/office/drawing/2017/decorative" val="1"/>
                </a:ext>
              </a:extLst>
            </p:cNvPr>
            <p:cNvSpPr/>
            <p:nvPr/>
          </p:nvSpPr>
          <p:spPr>
            <a:xfrm>
              <a:off x="0" y="0"/>
              <a:ext cx="1070519" cy="968216"/>
            </a:xfrm>
            <a:custGeom>
              <a:avLst/>
              <a:gdLst/>
              <a:ahLst/>
              <a:cxnLst/>
              <a:rect l="l" t="t" r="r" b="b"/>
              <a:pathLst>
                <a:path w="1070519" h="968216">
                  <a:moveTo>
                    <a:pt x="97140" y="0"/>
                  </a:moveTo>
                  <a:lnTo>
                    <a:pt x="973379" y="0"/>
                  </a:lnTo>
                  <a:cubicBezTo>
                    <a:pt x="1027028" y="0"/>
                    <a:pt x="1070519" y="43491"/>
                    <a:pt x="1070519" y="97140"/>
                  </a:cubicBezTo>
                  <a:lnTo>
                    <a:pt x="1070519" y="871076"/>
                  </a:lnTo>
                  <a:cubicBezTo>
                    <a:pt x="1070519" y="924725"/>
                    <a:pt x="1027028" y="968216"/>
                    <a:pt x="973379" y="968216"/>
                  </a:cubicBezTo>
                  <a:lnTo>
                    <a:pt x="97140" y="968216"/>
                  </a:lnTo>
                  <a:cubicBezTo>
                    <a:pt x="43491" y="968216"/>
                    <a:pt x="0" y="924725"/>
                    <a:pt x="0" y="871076"/>
                  </a:cubicBezTo>
                  <a:lnTo>
                    <a:pt x="0" y="97140"/>
                  </a:lnTo>
                  <a:cubicBezTo>
                    <a:pt x="0" y="43491"/>
                    <a:pt x="43491" y="0"/>
                    <a:pt x="97140" y="0"/>
                  </a:cubicBezTo>
                  <a:close/>
                </a:path>
              </a:pathLst>
            </a:custGeom>
            <a:solidFill>
              <a:srgbClr val="515255"/>
            </a:solidFill>
          </p:spPr>
          <p:txBody>
            <a:bodyPr/>
            <a:lstStyle/>
            <a:p>
              <a:endParaRPr lang="en-US"/>
            </a:p>
          </p:txBody>
        </p:sp>
        <p:sp>
          <p:nvSpPr>
            <p:cNvPr id="11" name="TextBox 14">
              <a:extLst>
                <a:ext uri="{FF2B5EF4-FFF2-40B4-BE49-F238E27FC236}">
                  <a16:creationId xmlns:a16="http://schemas.microsoft.com/office/drawing/2014/main" id="{8F16481F-B180-8397-F569-FA36851A1C89}"/>
                </a:ext>
              </a:extLst>
            </p:cNvPr>
            <p:cNvSpPr txBox="1"/>
            <p:nvPr/>
          </p:nvSpPr>
          <p:spPr>
            <a:xfrm>
              <a:off x="0" y="-57150"/>
              <a:ext cx="1070519" cy="1025366"/>
            </a:xfrm>
            <a:prstGeom prst="rect">
              <a:avLst/>
            </a:prstGeom>
          </p:spPr>
          <p:txBody>
            <a:bodyPr lIns="50800" tIns="50800" rIns="50800" bIns="50800" rtlCol="0" anchor="ctr"/>
            <a:lstStyle/>
            <a:p>
              <a:pPr algn="ctr">
                <a:lnSpc>
                  <a:spcPts val="2659"/>
                </a:lnSpc>
              </a:pPr>
              <a:endParaRPr/>
            </a:p>
          </p:txBody>
        </p:sp>
      </p:grpSp>
      <p:grpSp>
        <p:nvGrpSpPr>
          <p:cNvPr id="12" name="Group 15">
            <a:extLst>
              <a:ext uri="{FF2B5EF4-FFF2-40B4-BE49-F238E27FC236}">
                <a16:creationId xmlns:a16="http://schemas.microsoft.com/office/drawing/2014/main" id="{3F7AACB7-480E-0220-3AD0-44513FF9F159}"/>
              </a:ext>
              <a:ext uri="{C183D7F6-B498-43B3-948B-1728B52AA6E4}">
                <adec:decorative xmlns:adec="http://schemas.microsoft.com/office/drawing/2017/decorative" val="1"/>
              </a:ext>
            </a:extLst>
          </p:cNvPr>
          <p:cNvGrpSpPr/>
          <p:nvPr userDrawn="1"/>
        </p:nvGrpSpPr>
        <p:grpSpPr>
          <a:xfrm>
            <a:off x="13722275" y="4558078"/>
            <a:ext cx="4064628" cy="4353693"/>
            <a:chOff x="0" y="0"/>
            <a:chExt cx="1070519" cy="968216"/>
          </a:xfrm>
        </p:grpSpPr>
        <p:sp>
          <p:nvSpPr>
            <p:cNvPr id="13" name="Freeform 16">
              <a:extLst>
                <a:ext uri="{FF2B5EF4-FFF2-40B4-BE49-F238E27FC236}">
                  <a16:creationId xmlns:a16="http://schemas.microsoft.com/office/drawing/2014/main" id="{A867B46D-8F76-DFBE-01B7-7C121BB3276A}"/>
                </a:ext>
                <a:ext uri="{C183D7F6-B498-43B3-948B-1728B52AA6E4}">
                  <adec:decorative xmlns:adec="http://schemas.microsoft.com/office/drawing/2017/decorative" val="1"/>
                </a:ext>
              </a:extLst>
            </p:cNvPr>
            <p:cNvSpPr/>
            <p:nvPr/>
          </p:nvSpPr>
          <p:spPr>
            <a:xfrm>
              <a:off x="0" y="0"/>
              <a:ext cx="1070519" cy="968216"/>
            </a:xfrm>
            <a:custGeom>
              <a:avLst/>
              <a:gdLst/>
              <a:ahLst/>
              <a:cxnLst/>
              <a:rect l="l" t="t" r="r" b="b"/>
              <a:pathLst>
                <a:path w="1070519" h="968216">
                  <a:moveTo>
                    <a:pt x="97140" y="0"/>
                  </a:moveTo>
                  <a:lnTo>
                    <a:pt x="973379" y="0"/>
                  </a:lnTo>
                  <a:cubicBezTo>
                    <a:pt x="1027028" y="0"/>
                    <a:pt x="1070519" y="43491"/>
                    <a:pt x="1070519" y="97140"/>
                  </a:cubicBezTo>
                  <a:lnTo>
                    <a:pt x="1070519" y="871076"/>
                  </a:lnTo>
                  <a:cubicBezTo>
                    <a:pt x="1070519" y="924725"/>
                    <a:pt x="1027028" y="968216"/>
                    <a:pt x="973379" y="968216"/>
                  </a:cubicBezTo>
                  <a:lnTo>
                    <a:pt x="97140" y="968216"/>
                  </a:lnTo>
                  <a:cubicBezTo>
                    <a:pt x="43491" y="968216"/>
                    <a:pt x="0" y="924725"/>
                    <a:pt x="0" y="871076"/>
                  </a:cubicBezTo>
                  <a:lnTo>
                    <a:pt x="0" y="97140"/>
                  </a:lnTo>
                  <a:cubicBezTo>
                    <a:pt x="0" y="43491"/>
                    <a:pt x="43491" y="0"/>
                    <a:pt x="97140" y="0"/>
                  </a:cubicBezTo>
                  <a:close/>
                </a:path>
              </a:pathLst>
            </a:custGeom>
            <a:solidFill>
              <a:srgbClr val="AED5E7"/>
            </a:solidFill>
          </p:spPr>
          <p:txBody>
            <a:bodyPr/>
            <a:lstStyle/>
            <a:p>
              <a:endParaRPr lang="en-US"/>
            </a:p>
          </p:txBody>
        </p:sp>
        <p:sp>
          <p:nvSpPr>
            <p:cNvPr id="14" name="TextBox 17">
              <a:extLst>
                <a:ext uri="{FF2B5EF4-FFF2-40B4-BE49-F238E27FC236}">
                  <a16:creationId xmlns:a16="http://schemas.microsoft.com/office/drawing/2014/main" id="{FC3AA31A-9056-75BA-4D8A-F4AB052FB408}"/>
                </a:ext>
              </a:extLst>
            </p:cNvPr>
            <p:cNvSpPr txBox="1"/>
            <p:nvPr/>
          </p:nvSpPr>
          <p:spPr>
            <a:xfrm>
              <a:off x="0" y="-57150"/>
              <a:ext cx="1070519" cy="1025366"/>
            </a:xfrm>
            <a:prstGeom prst="rect">
              <a:avLst/>
            </a:prstGeom>
          </p:spPr>
          <p:txBody>
            <a:bodyPr lIns="50800" tIns="50800" rIns="50800" bIns="50800" rtlCol="0" anchor="ctr"/>
            <a:lstStyle/>
            <a:p>
              <a:pPr algn="ctr">
                <a:lnSpc>
                  <a:spcPts val="2659"/>
                </a:lnSpc>
              </a:pPr>
              <a:endParaRPr/>
            </a:p>
          </p:txBody>
        </p:sp>
      </p:grpSp>
      <p:grpSp>
        <p:nvGrpSpPr>
          <p:cNvPr id="15" name="Group 18">
            <a:extLst>
              <a:ext uri="{FF2B5EF4-FFF2-40B4-BE49-F238E27FC236}">
                <a16:creationId xmlns:a16="http://schemas.microsoft.com/office/drawing/2014/main" id="{D5AAFBF3-1054-DDD5-A58E-9BA6138337C7}"/>
              </a:ext>
              <a:ext uri="{C183D7F6-B498-43B3-948B-1728B52AA6E4}">
                <adec:decorative xmlns:adec="http://schemas.microsoft.com/office/drawing/2017/decorative" val="1"/>
              </a:ext>
            </a:extLst>
          </p:cNvPr>
          <p:cNvGrpSpPr/>
          <p:nvPr userDrawn="1"/>
        </p:nvGrpSpPr>
        <p:grpSpPr>
          <a:xfrm>
            <a:off x="501800" y="2642062"/>
            <a:ext cx="4064628" cy="1551446"/>
            <a:chOff x="0" y="0"/>
            <a:chExt cx="1070519" cy="408611"/>
          </a:xfrm>
        </p:grpSpPr>
        <p:sp>
          <p:nvSpPr>
            <p:cNvPr id="16" name="Freeform 19">
              <a:extLst>
                <a:ext uri="{FF2B5EF4-FFF2-40B4-BE49-F238E27FC236}">
                  <a16:creationId xmlns:a16="http://schemas.microsoft.com/office/drawing/2014/main" id="{2F3F89F0-4CB3-6D34-0FB7-4EFC74216272}"/>
                </a:ext>
                <a:ext uri="{C183D7F6-B498-43B3-948B-1728B52AA6E4}">
                  <adec:decorative xmlns:adec="http://schemas.microsoft.com/office/drawing/2017/decorative" val="1"/>
                </a:ext>
              </a:extLst>
            </p:cNvPr>
            <p:cNvSpPr/>
            <p:nvPr/>
          </p:nvSpPr>
          <p:spPr>
            <a:xfrm>
              <a:off x="0" y="0"/>
              <a:ext cx="1070519" cy="408611"/>
            </a:xfrm>
            <a:custGeom>
              <a:avLst/>
              <a:gdLst/>
              <a:ahLst/>
              <a:cxnLst/>
              <a:rect l="l" t="t" r="r" b="b"/>
              <a:pathLst>
                <a:path w="1070519" h="408611">
                  <a:moveTo>
                    <a:pt x="97140" y="0"/>
                  </a:moveTo>
                  <a:lnTo>
                    <a:pt x="973379" y="0"/>
                  </a:lnTo>
                  <a:cubicBezTo>
                    <a:pt x="1027028" y="0"/>
                    <a:pt x="1070519" y="43491"/>
                    <a:pt x="1070519" y="97140"/>
                  </a:cubicBezTo>
                  <a:lnTo>
                    <a:pt x="1070519" y="311471"/>
                  </a:lnTo>
                  <a:cubicBezTo>
                    <a:pt x="1070519" y="365120"/>
                    <a:pt x="1027028" y="408611"/>
                    <a:pt x="973379" y="408611"/>
                  </a:cubicBezTo>
                  <a:lnTo>
                    <a:pt x="97140" y="408611"/>
                  </a:lnTo>
                  <a:cubicBezTo>
                    <a:pt x="71377" y="408611"/>
                    <a:pt x="46669" y="398377"/>
                    <a:pt x="28452" y="380160"/>
                  </a:cubicBezTo>
                  <a:cubicBezTo>
                    <a:pt x="10234" y="361942"/>
                    <a:pt x="0" y="337234"/>
                    <a:pt x="0" y="311471"/>
                  </a:cubicBezTo>
                  <a:lnTo>
                    <a:pt x="0" y="97140"/>
                  </a:lnTo>
                  <a:cubicBezTo>
                    <a:pt x="0" y="43491"/>
                    <a:pt x="43491" y="0"/>
                    <a:pt x="97140" y="0"/>
                  </a:cubicBezTo>
                  <a:close/>
                </a:path>
              </a:pathLst>
            </a:custGeom>
            <a:solidFill>
              <a:srgbClr val="E1AF00"/>
            </a:solidFill>
          </p:spPr>
          <p:txBody>
            <a:bodyPr/>
            <a:lstStyle/>
            <a:p>
              <a:endParaRPr lang="en-US"/>
            </a:p>
          </p:txBody>
        </p:sp>
        <p:sp>
          <p:nvSpPr>
            <p:cNvPr id="17" name="TextBox 20">
              <a:extLst>
                <a:ext uri="{FF2B5EF4-FFF2-40B4-BE49-F238E27FC236}">
                  <a16:creationId xmlns:a16="http://schemas.microsoft.com/office/drawing/2014/main" id="{8406C325-591B-F4A3-C48B-B9DAB6F04103}"/>
                </a:ext>
              </a:extLst>
            </p:cNvPr>
            <p:cNvSpPr txBox="1"/>
            <p:nvPr/>
          </p:nvSpPr>
          <p:spPr>
            <a:xfrm>
              <a:off x="0" y="-57150"/>
              <a:ext cx="1070519" cy="465761"/>
            </a:xfrm>
            <a:prstGeom prst="rect">
              <a:avLst/>
            </a:prstGeom>
          </p:spPr>
          <p:txBody>
            <a:bodyPr lIns="50800" tIns="50800" rIns="50800" bIns="50800" rtlCol="0" anchor="ctr"/>
            <a:lstStyle/>
            <a:p>
              <a:pPr algn="ctr">
                <a:lnSpc>
                  <a:spcPts val="2659"/>
                </a:lnSpc>
              </a:pPr>
              <a:endParaRPr/>
            </a:p>
          </p:txBody>
        </p:sp>
      </p:grpSp>
      <p:grpSp>
        <p:nvGrpSpPr>
          <p:cNvPr id="18" name="Group 21">
            <a:extLst>
              <a:ext uri="{FF2B5EF4-FFF2-40B4-BE49-F238E27FC236}">
                <a16:creationId xmlns:a16="http://schemas.microsoft.com/office/drawing/2014/main" id="{A7C629B4-B717-3D43-1D9D-9312A1BB804B}"/>
              </a:ext>
              <a:ext uri="{C183D7F6-B498-43B3-948B-1728B52AA6E4}">
                <adec:decorative xmlns:adec="http://schemas.microsoft.com/office/drawing/2017/decorative" val="1"/>
              </a:ext>
            </a:extLst>
          </p:cNvPr>
          <p:cNvGrpSpPr/>
          <p:nvPr userDrawn="1"/>
        </p:nvGrpSpPr>
        <p:grpSpPr>
          <a:xfrm>
            <a:off x="4919517" y="2642062"/>
            <a:ext cx="4064628" cy="1551446"/>
            <a:chOff x="0" y="0"/>
            <a:chExt cx="1070519" cy="408611"/>
          </a:xfrm>
        </p:grpSpPr>
        <p:sp>
          <p:nvSpPr>
            <p:cNvPr id="19" name="Freeform 22">
              <a:extLst>
                <a:ext uri="{FF2B5EF4-FFF2-40B4-BE49-F238E27FC236}">
                  <a16:creationId xmlns:a16="http://schemas.microsoft.com/office/drawing/2014/main" id="{03C781A9-21C4-A2F7-3B02-5CE7D7CEC7C4}"/>
                </a:ext>
                <a:ext uri="{C183D7F6-B498-43B3-948B-1728B52AA6E4}">
                  <adec:decorative xmlns:adec="http://schemas.microsoft.com/office/drawing/2017/decorative" val="1"/>
                </a:ext>
              </a:extLst>
            </p:cNvPr>
            <p:cNvSpPr/>
            <p:nvPr/>
          </p:nvSpPr>
          <p:spPr>
            <a:xfrm>
              <a:off x="0" y="0"/>
              <a:ext cx="1070519" cy="408611"/>
            </a:xfrm>
            <a:custGeom>
              <a:avLst/>
              <a:gdLst/>
              <a:ahLst/>
              <a:cxnLst/>
              <a:rect l="l" t="t" r="r" b="b"/>
              <a:pathLst>
                <a:path w="1070519" h="408611">
                  <a:moveTo>
                    <a:pt x="97140" y="0"/>
                  </a:moveTo>
                  <a:lnTo>
                    <a:pt x="973379" y="0"/>
                  </a:lnTo>
                  <a:cubicBezTo>
                    <a:pt x="1027028" y="0"/>
                    <a:pt x="1070519" y="43491"/>
                    <a:pt x="1070519" y="97140"/>
                  </a:cubicBezTo>
                  <a:lnTo>
                    <a:pt x="1070519" y="311471"/>
                  </a:lnTo>
                  <a:cubicBezTo>
                    <a:pt x="1070519" y="365120"/>
                    <a:pt x="1027028" y="408611"/>
                    <a:pt x="973379" y="408611"/>
                  </a:cubicBezTo>
                  <a:lnTo>
                    <a:pt x="97140" y="408611"/>
                  </a:lnTo>
                  <a:cubicBezTo>
                    <a:pt x="71377" y="408611"/>
                    <a:pt x="46669" y="398377"/>
                    <a:pt x="28452" y="380160"/>
                  </a:cubicBezTo>
                  <a:cubicBezTo>
                    <a:pt x="10234" y="361942"/>
                    <a:pt x="0" y="337234"/>
                    <a:pt x="0" y="311471"/>
                  </a:cubicBezTo>
                  <a:lnTo>
                    <a:pt x="0" y="97140"/>
                  </a:lnTo>
                  <a:cubicBezTo>
                    <a:pt x="0" y="43491"/>
                    <a:pt x="43491" y="0"/>
                    <a:pt x="97140" y="0"/>
                  </a:cubicBezTo>
                  <a:close/>
                </a:path>
              </a:pathLst>
            </a:custGeom>
            <a:solidFill>
              <a:srgbClr val="E1AF00"/>
            </a:solidFill>
          </p:spPr>
          <p:txBody>
            <a:bodyPr/>
            <a:lstStyle/>
            <a:p>
              <a:endParaRPr lang="en-US"/>
            </a:p>
          </p:txBody>
        </p:sp>
        <p:sp>
          <p:nvSpPr>
            <p:cNvPr id="20" name="TextBox 23">
              <a:extLst>
                <a:ext uri="{FF2B5EF4-FFF2-40B4-BE49-F238E27FC236}">
                  <a16:creationId xmlns:a16="http://schemas.microsoft.com/office/drawing/2014/main" id="{86A23470-C541-F491-90EB-717A24399EFE}"/>
                </a:ext>
              </a:extLst>
            </p:cNvPr>
            <p:cNvSpPr txBox="1"/>
            <p:nvPr/>
          </p:nvSpPr>
          <p:spPr>
            <a:xfrm>
              <a:off x="0" y="-57150"/>
              <a:ext cx="1070519" cy="465761"/>
            </a:xfrm>
            <a:prstGeom prst="rect">
              <a:avLst/>
            </a:prstGeom>
          </p:spPr>
          <p:txBody>
            <a:bodyPr lIns="50800" tIns="50800" rIns="50800" bIns="50800" rtlCol="0" anchor="ctr"/>
            <a:lstStyle/>
            <a:p>
              <a:pPr algn="ctr">
                <a:lnSpc>
                  <a:spcPts val="2659"/>
                </a:lnSpc>
              </a:pPr>
              <a:endParaRPr/>
            </a:p>
          </p:txBody>
        </p:sp>
      </p:grpSp>
      <p:grpSp>
        <p:nvGrpSpPr>
          <p:cNvPr id="21" name="Group 24">
            <a:extLst>
              <a:ext uri="{FF2B5EF4-FFF2-40B4-BE49-F238E27FC236}">
                <a16:creationId xmlns:a16="http://schemas.microsoft.com/office/drawing/2014/main" id="{56A532D5-D95B-FC99-CCE3-BCAD4D86E3C9}"/>
              </a:ext>
              <a:ext uri="{C183D7F6-B498-43B3-948B-1728B52AA6E4}">
                <adec:decorative xmlns:adec="http://schemas.microsoft.com/office/drawing/2017/decorative" val="1"/>
              </a:ext>
            </a:extLst>
          </p:cNvPr>
          <p:cNvGrpSpPr/>
          <p:nvPr userDrawn="1"/>
        </p:nvGrpSpPr>
        <p:grpSpPr>
          <a:xfrm>
            <a:off x="9337233" y="2642062"/>
            <a:ext cx="4064628" cy="1551446"/>
            <a:chOff x="0" y="0"/>
            <a:chExt cx="1070519" cy="408611"/>
          </a:xfrm>
        </p:grpSpPr>
        <p:sp>
          <p:nvSpPr>
            <p:cNvPr id="22" name="Freeform 25">
              <a:extLst>
                <a:ext uri="{FF2B5EF4-FFF2-40B4-BE49-F238E27FC236}">
                  <a16:creationId xmlns:a16="http://schemas.microsoft.com/office/drawing/2014/main" id="{C512A2A6-2562-353F-6A15-1CCB95DF4C7D}"/>
                </a:ext>
                <a:ext uri="{C183D7F6-B498-43B3-948B-1728B52AA6E4}">
                  <adec:decorative xmlns:adec="http://schemas.microsoft.com/office/drawing/2017/decorative" val="1"/>
                </a:ext>
              </a:extLst>
            </p:cNvPr>
            <p:cNvSpPr/>
            <p:nvPr/>
          </p:nvSpPr>
          <p:spPr>
            <a:xfrm>
              <a:off x="0" y="0"/>
              <a:ext cx="1070519" cy="408611"/>
            </a:xfrm>
            <a:custGeom>
              <a:avLst/>
              <a:gdLst/>
              <a:ahLst/>
              <a:cxnLst/>
              <a:rect l="l" t="t" r="r" b="b"/>
              <a:pathLst>
                <a:path w="1070519" h="408611">
                  <a:moveTo>
                    <a:pt x="97140" y="0"/>
                  </a:moveTo>
                  <a:lnTo>
                    <a:pt x="973379" y="0"/>
                  </a:lnTo>
                  <a:cubicBezTo>
                    <a:pt x="1027028" y="0"/>
                    <a:pt x="1070519" y="43491"/>
                    <a:pt x="1070519" y="97140"/>
                  </a:cubicBezTo>
                  <a:lnTo>
                    <a:pt x="1070519" y="311471"/>
                  </a:lnTo>
                  <a:cubicBezTo>
                    <a:pt x="1070519" y="365120"/>
                    <a:pt x="1027028" y="408611"/>
                    <a:pt x="973379" y="408611"/>
                  </a:cubicBezTo>
                  <a:lnTo>
                    <a:pt x="97140" y="408611"/>
                  </a:lnTo>
                  <a:cubicBezTo>
                    <a:pt x="71377" y="408611"/>
                    <a:pt x="46669" y="398377"/>
                    <a:pt x="28452" y="380160"/>
                  </a:cubicBezTo>
                  <a:cubicBezTo>
                    <a:pt x="10234" y="361942"/>
                    <a:pt x="0" y="337234"/>
                    <a:pt x="0" y="311471"/>
                  </a:cubicBezTo>
                  <a:lnTo>
                    <a:pt x="0" y="97140"/>
                  </a:lnTo>
                  <a:cubicBezTo>
                    <a:pt x="0" y="43491"/>
                    <a:pt x="43491" y="0"/>
                    <a:pt x="97140" y="0"/>
                  </a:cubicBezTo>
                  <a:close/>
                </a:path>
              </a:pathLst>
            </a:custGeom>
            <a:solidFill>
              <a:srgbClr val="E1AF00"/>
            </a:solidFill>
          </p:spPr>
          <p:txBody>
            <a:bodyPr/>
            <a:lstStyle/>
            <a:p>
              <a:endParaRPr lang="en-US"/>
            </a:p>
          </p:txBody>
        </p:sp>
        <p:sp>
          <p:nvSpPr>
            <p:cNvPr id="23" name="TextBox 26">
              <a:extLst>
                <a:ext uri="{FF2B5EF4-FFF2-40B4-BE49-F238E27FC236}">
                  <a16:creationId xmlns:a16="http://schemas.microsoft.com/office/drawing/2014/main" id="{2335B51A-CBA5-8932-8C94-2D03FFA199A9}"/>
                </a:ext>
              </a:extLst>
            </p:cNvPr>
            <p:cNvSpPr txBox="1"/>
            <p:nvPr/>
          </p:nvSpPr>
          <p:spPr>
            <a:xfrm>
              <a:off x="0" y="-57150"/>
              <a:ext cx="1070519" cy="465761"/>
            </a:xfrm>
            <a:prstGeom prst="rect">
              <a:avLst/>
            </a:prstGeom>
          </p:spPr>
          <p:txBody>
            <a:bodyPr lIns="50800" tIns="50800" rIns="50800" bIns="50800" rtlCol="0" anchor="ctr"/>
            <a:lstStyle/>
            <a:p>
              <a:pPr algn="ctr">
                <a:lnSpc>
                  <a:spcPts val="2659"/>
                </a:lnSpc>
              </a:pPr>
              <a:endParaRPr/>
            </a:p>
          </p:txBody>
        </p:sp>
      </p:grpSp>
      <p:grpSp>
        <p:nvGrpSpPr>
          <p:cNvPr id="24" name="Group 27">
            <a:extLst>
              <a:ext uri="{FF2B5EF4-FFF2-40B4-BE49-F238E27FC236}">
                <a16:creationId xmlns:a16="http://schemas.microsoft.com/office/drawing/2014/main" id="{BF63BF3B-8D82-E6DA-FC94-C7FDCE65EF15}"/>
              </a:ext>
            </a:extLst>
          </p:cNvPr>
          <p:cNvGrpSpPr/>
          <p:nvPr userDrawn="1"/>
        </p:nvGrpSpPr>
        <p:grpSpPr>
          <a:xfrm>
            <a:off x="13754949" y="2642062"/>
            <a:ext cx="4064628" cy="1551446"/>
            <a:chOff x="0" y="0"/>
            <a:chExt cx="1070519" cy="408611"/>
          </a:xfrm>
        </p:grpSpPr>
        <p:sp>
          <p:nvSpPr>
            <p:cNvPr id="25" name="Freeform 28">
              <a:extLst>
                <a:ext uri="{FF2B5EF4-FFF2-40B4-BE49-F238E27FC236}">
                  <a16:creationId xmlns:a16="http://schemas.microsoft.com/office/drawing/2014/main" id="{A2BD03B4-801D-C615-7E8E-70B558E8662D}"/>
                </a:ext>
                <a:ext uri="{C183D7F6-B498-43B3-948B-1728B52AA6E4}">
                  <adec:decorative xmlns:adec="http://schemas.microsoft.com/office/drawing/2017/decorative" val="1"/>
                </a:ext>
              </a:extLst>
            </p:cNvPr>
            <p:cNvSpPr/>
            <p:nvPr/>
          </p:nvSpPr>
          <p:spPr>
            <a:xfrm>
              <a:off x="0" y="0"/>
              <a:ext cx="1070519" cy="408611"/>
            </a:xfrm>
            <a:custGeom>
              <a:avLst/>
              <a:gdLst/>
              <a:ahLst/>
              <a:cxnLst/>
              <a:rect l="l" t="t" r="r" b="b"/>
              <a:pathLst>
                <a:path w="1070519" h="408611">
                  <a:moveTo>
                    <a:pt x="97140" y="0"/>
                  </a:moveTo>
                  <a:lnTo>
                    <a:pt x="973379" y="0"/>
                  </a:lnTo>
                  <a:cubicBezTo>
                    <a:pt x="1027028" y="0"/>
                    <a:pt x="1070519" y="43491"/>
                    <a:pt x="1070519" y="97140"/>
                  </a:cubicBezTo>
                  <a:lnTo>
                    <a:pt x="1070519" y="311471"/>
                  </a:lnTo>
                  <a:cubicBezTo>
                    <a:pt x="1070519" y="365120"/>
                    <a:pt x="1027028" y="408611"/>
                    <a:pt x="973379" y="408611"/>
                  </a:cubicBezTo>
                  <a:lnTo>
                    <a:pt x="97140" y="408611"/>
                  </a:lnTo>
                  <a:cubicBezTo>
                    <a:pt x="71377" y="408611"/>
                    <a:pt x="46669" y="398377"/>
                    <a:pt x="28452" y="380160"/>
                  </a:cubicBezTo>
                  <a:cubicBezTo>
                    <a:pt x="10234" y="361942"/>
                    <a:pt x="0" y="337234"/>
                    <a:pt x="0" y="311471"/>
                  </a:cubicBezTo>
                  <a:lnTo>
                    <a:pt x="0" y="97140"/>
                  </a:lnTo>
                  <a:cubicBezTo>
                    <a:pt x="0" y="43491"/>
                    <a:pt x="43491" y="0"/>
                    <a:pt x="97140" y="0"/>
                  </a:cubicBezTo>
                  <a:close/>
                </a:path>
              </a:pathLst>
            </a:custGeom>
            <a:solidFill>
              <a:srgbClr val="E1AF00"/>
            </a:solidFill>
          </p:spPr>
          <p:txBody>
            <a:bodyPr/>
            <a:lstStyle/>
            <a:p>
              <a:endParaRPr lang="en-US"/>
            </a:p>
          </p:txBody>
        </p:sp>
        <p:sp>
          <p:nvSpPr>
            <p:cNvPr id="26" name="TextBox 29">
              <a:extLst>
                <a:ext uri="{FF2B5EF4-FFF2-40B4-BE49-F238E27FC236}">
                  <a16:creationId xmlns:a16="http://schemas.microsoft.com/office/drawing/2014/main" id="{2E3B2892-9C3C-D35A-031F-CAAEC64A648B}"/>
                </a:ext>
              </a:extLst>
            </p:cNvPr>
            <p:cNvSpPr txBox="1"/>
            <p:nvPr/>
          </p:nvSpPr>
          <p:spPr>
            <a:xfrm>
              <a:off x="0" y="-57150"/>
              <a:ext cx="1070519" cy="465761"/>
            </a:xfrm>
            <a:prstGeom prst="rect">
              <a:avLst/>
            </a:prstGeom>
          </p:spPr>
          <p:txBody>
            <a:bodyPr lIns="50800" tIns="50800" rIns="50800" bIns="50800" rtlCol="0" anchor="ctr"/>
            <a:lstStyle/>
            <a:p>
              <a:pPr algn="ctr">
                <a:lnSpc>
                  <a:spcPts val="2659"/>
                </a:lnSpc>
              </a:pPr>
              <a:endParaRPr/>
            </a:p>
          </p:txBody>
        </p:sp>
      </p:grpSp>
      <p:sp>
        <p:nvSpPr>
          <p:cNvPr id="35" name="Freeform 3">
            <a:extLst>
              <a:ext uri="{FF2B5EF4-FFF2-40B4-BE49-F238E27FC236}">
                <a16:creationId xmlns:a16="http://schemas.microsoft.com/office/drawing/2014/main" id="{BA25D704-1B64-6BBD-25DD-999FE429F541}"/>
              </a:ext>
              <a:ext uri="{C183D7F6-B498-43B3-948B-1728B52AA6E4}">
                <adec:decorative xmlns:adec="http://schemas.microsoft.com/office/drawing/2017/decorative" val="1"/>
              </a:ext>
            </a:extLst>
          </p:cNvPr>
          <p:cNvSpPr/>
          <p:nvPr userDrawn="1"/>
        </p:nvSpPr>
        <p:spPr>
          <a:xfrm>
            <a:off x="-776241" y="907192"/>
            <a:ext cx="17215774" cy="1186881"/>
          </a:xfrm>
          <a:custGeom>
            <a:avLst/>
            <a:gdLst/>
            <a:ahLst/>
            <a:cxnLst/>
            <a:rect l="l" t="t" r="r" b="b"/>
            <a:pathLst>
              <a:path w="4534196" h="312594">
                <a:moveTo>
                  <a:pt x="41372" y="0"/>
                </a:moveTo>
                <a:lnTo>
                  <a:pt x="4492824" y="0"/>
                </a:lnTo>
                <a:cubicBezTo>
                  <a:pt x="4515674" y="0"/>
                  <a:pt x="4534196" y="18523"/>
                  <a:pt x="4534196" y="41372"/>
                </a:cubicBezTo>
                <a:lnTo>
                  <a:pt x="4534196" y="271222"/>
                </a:lnTo>
                <a:cubicBezTo>
                  <a:pt x="4534196" y="294071"/>
                  <a:pt x="4515674" y="312594"/>
                  <a:pt x="4492824" y="312594"/>
                </a:cubicBezTo>
                <a:lnTo>
                  <a:pt x="41372" y="312594"/>
                </a:lnTo>
                <a:cubicBezTo>
                  <a:pt x="18523" y="312594"/>
                  <a:pt x="0" y="294071"/>
                  <a:pt x="0" y="271222"/>
                </a:cubicBezTo>
                <a:lnTo>
                  <a:pt x="0" y="41372"/>
                </a:lnTo>
                <a:cubicBezTo>
                  <a:pt x="0" y="18523"/>
                  <a:pt x="18523" y="0"/>
                  <a:pt x="41372" y="0"/>
                </a:cubicBezTo>
                <a:close/>
              </a:path>
            </a:pathLst>
          </a:custGeom>
          <a:solidFill>
            <a:srgbClr val="14435B"/>
          </a:solidFill>
        </p:spPr>
        <p:txBody>
          <a:bodyPr/>
          <a:lstStyle/>
          <a:p>
            <a:endParaRPr lang="en-US" sz="2000"/>
          </a:p>
        </p:txBody>
      </p:sp>
      <p:sp>
        <p:nvSpPr>
          <p:cNvPr id="36" name="Title 35">
            <a:extLst>
              <a:ext uri="{FF2B5EF4-FFF2-40B4-BE49-F238E27FC236}">
                <a16:creationId xmlns:a16="http://schemas.microsoft.com/office/drawing/2014/main" id="{B8D65FF2-D75F-383E-078B-F70E448AC2EA}"/>
              </a:ext>
            </a:extLst>
          </p:cNvPr>
          <p:cNvSpPr>
            <a:spLocks noGrp="1"/>
          </p:cNvSpPr>
          <p:nvPr>
            <p:ph type="title"/>
          </p:nvPr>
        </p:nvSpPr>
        <p:spPr/>
        <p:txBody>
          <a:bodyPr/>
          <a:lstStyle/>
          <a:p>
            <a:r>
              <a:rPr lang="en-US"/>
              <a:t>Click to edit Master title style</a:t>
            </a:r>
          </a:p>
        </p:txBody>
      </p:sp>
      <p:sp>
        <p:nvSpPr>
          <p:cNvPr id="38" name="Text Placeholder 38">
            <a:extLst>
              <a:ext uri="{FF2B5EF4-FFF2-40B4-BE49-F238E27FC236}">
                <a16:creationId xmlns:a16="http://schemas.microsoft.com/office/drawing/2014/main" id="{7496E4CC-77BF-6F6A-EDA9-EE000D140BA1}"/>
              </a:ext>
            </a:extLst>
          </p:cNvPr>
          <p:cNvSpPr>
            <a:spLocks noGrp="1"/>
          </p:cNvSpPr>
          <p:nvPr>
            <p:ph type="body" sz="quarter" idx="13"/>
          </p:nvPr>
        </p:nvSpPr>
        <p:spPr>
          <a:xfrm>
            <a:off x="534330" y="3119217"/>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37" name="Text Placeholder 38">
            <a:extLst>
              <a:ext uri="{FF2B5EF4-FFF2-40B4-BE49-F238E27FC236}">
                <a16:creationId xmlns:a16="http://schemas.microsoft.com/office/drawing/2014/main" id="{63CDEB5E-C20D-1CE4-6DC8-B53138C3685F}"/>
              </a:ext>
            </a:extLst>
          </p:cNvPr>
          <p:cNvSpPr>
            <a:spLocks noGrp="1"/>
          </p:cNvSpPr>
          <p:nvPr>
            <p:ph type="body" sz="quarter" idx="10"/>
          </p:nvPr>
        </p:nvSpPr>
        <p:spPr>
          <a:xfrm>
            <a:off x="671300" y="4872609"/>
            <a:ext cx="3741042" cy="3724629"/>
          </a:xfrm>
        </p:spPr>
        <p:txBody>
          <a:bodyPr>
            <a:normAutofit/>
          </a:bodyPr>
          <a:lstStyle>
            <a:lvl1pPr>
              <a:buNone/>
              <a:defRPr sz="2400">
                <a:solidFill>
                  <a:schemeClr val="bg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0" name="Text Placeholder 38">
            <a:extLst>
              <a:ext uri="{FF2B5EF4-FFF2-40B4-BE49-F238E27FC236}">
                <a16:creationId xmlns:a16="http://schemas.microsoft.com/office/drawing/2014/main" id="{933EB947-112C-8417-2BE0-B0E0CCB0E3AF}"/>
              </a:ext>
            </a:extLst>
          </p:cNvPr>
          <p:cNvSpPr>
            <a:spLocks noGrp="1"/>
          </p:cNvSpPr>
          <p:nvPr>
            <p:ph type="body" sz="quarter" idx="15"/>
          </p:nvPr>
        </p:nvSpPr>
        <p:spPr>
          <a:xfrm>
            <a:off x="4952604" y="3119217"/>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39" name="Text Placeholder 38">
            <a:extLst>
              <a:ext uri="{FF2B5EF4-FFF2-40B4-BE49-F238E27FC236}">
                <a16:creationId xmlns:a16="http://schemas.microsoft.com/office/drawing/2014/main" id="{1091BED3-DD9A-5964-AB77-0D9106DE2932}"/>
              </a:ext>
            </a:extLst>
          </p:cNvPr>
          <p:cNvSpPr>
            <a:spLocks noGrp="1"/>
          </p:cNvSpPr>
          <p:nvPr>
            <p:ph type="body" sz="quarter" idx="14"/>
          </p:nvPr>
        </p:nvSpPr>
        <p:spPr>
          <a:xfrm>
            <a:off x="5089574" y="4872609"/>
            <a:ext cx="3741042" cy="3724629"/>
          </a:xfrm>
        </p:spPr>
        <p:txBody>
          <a:bodyPr>
            <a:normAutofit/>
          </a:bodyPr>
          <a:lstStyle>
            <a:lvl1pPr>
              <a:buNone/>
              <a:defRPr sz="2400">
                <a:solidFill>
                  <a:schemeClr val="bg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2" name="Text Placeholder 38">
            <a:extLst>
              <a:ext uri="{FF2B5EF4-FFF2-40B4-BE49-F238E27FC236}">
                <a16:creationId xmlns:a16="http://schemas.microsoft.com/office/drawing/2014/main" id="{4FCBD53C-8F42-E529-D532-5486592E6372}"/>
              </a:ext>
            </a:extLst>
          </p:cNvPr>
          <p:cNvSpPr>
            <a:spLocks noGrp="1"/>
          </p:cNvSpPr>
          <p:nvPr>
            <p:ph type="body" sz="quarter" idx="17"/>
          </p:nvPr>
        </p:nvSpPr>
        <p:spPr>
          <a:xfrm>
            <a:off x="9358970" y="3119217"/>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1" name="Text Placeholder 38">
            <a:extLst>
              <a:ext uri="{FF2B5EF4-FFF2-40B4-BE49-F238E27FC236}">
                <a16:creationId xmlns:a16="http://schemas.microsoft.com/office/drawing/2014/main" id="{9D1D4AD2-A8EB-9300-2A75-26F6201551DA}"/>
              </a:ext>
            </a:extLst>
          </p:cNvPr>
          <p:cNvSpPr>
            <a:spLocks noGrp="1"/>
          </p:cNvSpPr>
          <p:nvPr>
            <p:ph type="body" sz="quarter" idx="16"/>
          </p:nvPr>
        </p:nvSpPr>
        <p:spPr>
          <a:xfrm>
            <a:off x="9495940" y="4872609"/>
            <a:ext cx="3741042" cy="3724629"/>
          </a:xfrm>
        </p:spPr>
        <p:txBody>
          <a:bodyPr>
            <a:normAutofit/>
          </a:bodyPr>
          <a:lstStyle>
            <a:lvl1pPr>
              <a:buNone/>
              <a:defRPr sz="2400">
                <a:solidFill>
                  <a:schemeClr val="bg1"/>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4" name="Text Placeholder 38">
            <a:extLst>
              <a:ext uri="{FF2B5EF4-FFF2-40B4-BE49-F238E27FC236}">
                <a16:creationId xmlns:a16="http://schemas.microsoft.com/office/drawing/2014/main" id="{BF2D6E63-386C-EA87-81E6-CBD540B79870}"/>
              </a:ext>
            </a:extLst>
          </p:cNvPr>
          <p:cNvSpPr>
            <a:spLocks noGrp="1"/>
          </p:cNvSpPr>
          <p:nvPr>
            <p:ph type="body" sz="quarter" idx="19"/>
          </p:nvPr>
        </p:nvSpPr>
        <p:spPr>
          <a:xfrm>
            <a:off x="13788036" y="3119217"/>
            <a:ext cx="3998164" cy="610618"/>
          </a:xfrm>
        </p:spPr>
        <p:txBody>
          <a:bodyPr>
            <a:normAutofit/>
          </a:bodyPr>
          <a:lstStyle>
            <a:lvl1pPr algn="ctr">
              <a:buNone/>
              <a:defRPr sz="2800" b="1">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
        <p:nvSpPr>
          <p:cNvPr id="43" name="Text Placeholder 38">
            <a:extLst>
              <a:ext uri="{FF2B5EF4-FFF2-40B4-BE49-F238E27FC236}">
                <a16:creationId xmlns:a16="http://schemas.microsoft.com/office/drawing/2014/main" id="{EB7E61BA-A97A-F8AC-5342-394927D8E7A6}"/>
              </a:ext>
            </a:extLst>
          </p:cNvPr>
          <p:cNvSpPr>
            <a:spLocks noGrp="1"/>
          </p:cNvSpPr>
          <p:nvPr>
            <p:ph type="body" sz="quarter" idx="18"/>
          </p:nvPr>
        </p:nvSpPr>
        <p:spPr>
          <a:xfrm>
            <a:off x="13925006" y="4872609"/>
            <a:ext cx="3741042" cy="3724629"/>
          </a:xfrm>
        </p:spPr>
        <p:txBody>
          <a:bodyPr>
            <a:normAutofit/>
          </a:bodyPr>
          <a:lstStyle>
            <a:lvl1pPr>
              <a:buNone/>
              <a:defRPr sz="2400">
                <a:solidFill>
                  <a:srgbClr val="14435B"/>
                </a:solidFill>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079638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rgbClr val="14435B"/>
        </a:solidFill>
        <a:effectLst/>
      </p:bgPr>
    </p:bg>
    <p:spTree>
      <p:nvGrpSpPr>
        <p:cNvPr id="1" name=""/>
        <p:cNvGrpSpPr/>
        <p:nvPr/>
      </p:nvGrpSpPr>
      <p:grpSpPr>
        <a:xfrm>
          <a:off x="0" y="0"/>
          <a:ext cx="0" cy="0"/>
          <a:chOff x="0" y="0"/>
          <a:chExt cx="0" cy="0"/>
        </a:xfrm>
      </p:grpSpPr>
      <p:sp>
        <p:nvSpPr>
          <p:cNvPr id="10" name="Google Shape;90;p1">
            <a:extLst>
              <a:ext uri="{FF2B5EF4-FFF2-40B4-BE49-F238E27FC236}">
                <a16:creationId xmlns:a16="http://schemas.microsoft.com/office/drawing/2014/main" id="{85DA14E4-7FC7-B7D6-B9EA-CAF23240A1C0}"/>
              </a:ext>
              <a:ext uri="{C183D7F6-B498-43B3-948B-1728B52AA6E4}">
                <adec:decorative xmlns:adec="http://schemas.microsoft.com/office/drawing/2017/decorative" val="1"/>
              </a:ext>
            </a:extLst>
          </p:cNvPr>
          <p:cNvSpPr/>
          <p:nvPr userDrawn="1"/>
        </p:nvSpPr>
        <p:spPr>
          <a:xfrm>
            <a:off x="1028700" y="6018786"/>
            <a:ext cx="5851071" cy="45719"/>
          </a:xfrm>
          <a:prstGeom prst="rect">
            <a:avLst/>
          </a:prstGeom>
          <a:solidFill>
            <a:srgbClr val="EBEF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Title 13">
            <a:extLst>
              <a:ext uri="{FF2B5EF4-FFF2-40B4-BE49-F238E27FC236}">
                <a16:creationId xmlns:a16="http://schemas.microsoft.com/office/drawing/2014/main" id="{8900157E-2AB9-C7D1-4A0E-0BC6F44CB37F}"/>
              </a:ext>
            </a:extLst>
          </p:cNvPr>
          <p:cNvSpPr>
            <a:spLocks noGrp="1"/>
          </p:cNvSpPr>
          <p:nvPr>
            <p:ph type="title"/>
          </p:nvPr>
        </p:nvSpPr>
        <p:spPr>
          <a:xfrm>
            <a:off x="1028699" y="3093417"/>
            <a:ext cx="5851071" cy="1174797"/>
          </a:xfrm>
        </p:spPr>
        <p:txBody>
          <a:bodyPr>
            <a:noAutofit/>
          </a:bodyPr>
          <a:lstStyle>
            <a:lvl1pPr algn="ctr">
              <a:defRPr sz="6600"/>
            </a:lvl1pPr>
          </a:lstStyle>
          <a:p>
            <a:r>
              <a:rPr lang="en-US"/>
              <a:t>Click to edit Master title style</a:t>
            </a:r>
          </a:p>
        </p:txBody>
      </p:sp>
      <p:sp>
        <p:nvSpPr>
          <p:cNvPr id="9" name="Google Shape;91;p1" descr="north carolina community colleges logo">
            <a:extLst>
              <a:ext uri="{FF2B5EF4-FFF2-40B4-BE49-F238E27FC236}">
                <a16:creationId xmlns:a16="http://schemas.microsoft.com/office/drawing/2014/main" id="{2D83F415-B8DE-402D-7272-BC80F34ED2DC}"/>
              </a:ext>
            </a:extLst>
          </p:cNvPr>
          <p:cNvSpPr/>
          <p:nvPr userDrawn="1"/>
        </p:nvSpPr>
        <p:spPr>
          <a:xfrm>
            <a:off x="1897180" y="7186885"/>
            <a:ext cx="4114107" cy="1482793"/>
          </a:xfrm>
          <a:custGeom>
            <a:avLst/>
            <a:gdLst/>
            <a:ahLst/>
            <a:cxnLst/>
            <a:rect l="l" t="t" r="r" b="b"/>
            <a:pathLst>
              <a:path w="4114107" h="1482793" extrusionOk="0">
                <a:moveTo>
                  <a:pt x="0" y="0"/>
                </a:moveTo>
                <a:lnTo>
                  <a:pt x="4114107" y="0"/>
                </a:lnTo>
                <a:lnTo>
                  <a:pt x="4114107" y="1482793"/>
                </a:lnTo>
                <a:lnTo>
                  <a:pt x="0" y="1482793"/>
                </a:lnTo>
                <a:lnTo>
                  <a:pt x="0" y="0"/>
                </a:lnTo>
                <a:close/>
              </a:path>
            </a:pathLst>
          </a:custGeom>
          <a:blipFill rotWithShape="1">
            <a:blip r:embed="rId2">
              <a:alphaModFix/>
            </a:blip>
            <a:stretch>
              <a:fillRect/>
            </a:stretch>
          </a:blipFill>
          <a:ln>
            <a:noFill/>
          </a:ln>
        </p:spPr>
        <p:txBody>
          <a:bodyPr/>
          <a:lstStyle/>
          <a:p>
            <a:endParaRPr lang="en-US"/>
          </a:p>
        </p:txBody>
      </p:sp>
      <p:sp>
        <p:nvSpPr>
          <p:cNvPr id="12" name="Picture Placeholder 11">
            <a:extLst>
              <a:ext uri="{FF2B5EF4-FFF2-40B4-BE49-F238E27FC236}">
                <a16:creationId xmlns:a16="http://schemas.microsoft.com/office/drawing/2014/main" id="{6776F6A6-354F-3E31-D8D2-638A4993FF0D}"/>
              </a:ext>
            </a:extLst>
          </p:cNvPr>
          <p:cNvSpPr>
            <a:spLocks noGrp="1"/>
          </p:cNvSpPr>
          <p:nvPr>
            <p:ph type="pic" sz="quarter" idx="10"/>
          </p:nvPr>
        </p:nvSpPr>
        <p:spPr>
          <a:xfrm>
            <a:off x="7837714" y="0"/>
            <a:ext cx="10450286" cy="10287000"/>
          </a:xfrm>
        </p:spPr>
        <p:txBody>
          <a:bodyPr/>
          <a:lstStyle/>
          <a:p>
            <a:endParaRPr lang="en-US"/>
          </a:p>
        </p:txBody>
      </p:sp>
    </p:spTree>
    <p:extLst>
      <p:ext uri="{BB962C8B-B14F-4D97-AF65-F5344CB8AC3E}">
        <p14:creationId xmlns:p14="http://schemas.microsoft.com/office/powerpoint/2010/main" val="245310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0C8F545-057F-4D18-9621-84FEF0DF1C8E}"/>
              </a:ext>
              <a:ext uri="{C183D7F6-B498-43B3-948B-1728B52AA6E4}">
                <adec:decorative xmlns:adec="http://schemas.microsoft.com/office/drawing/2017/decorative" val="1"/>
              </a:ext>
            </a:extLst>
          </p:cNvPr>
          <p:cNvGrpSpPr/>
          <p:nvPr userDrawn="1"/>
        </p:nvGrpSpPr>
        <p:grpSpPr>
          <a:xfrm rot="-1694764">
            <a:off x="7099151" y="2667907"/>
            <a:ext cx="1603602" cy="9552208"/>
            <a:chOff x="0" y="0"/>
            <a:chExt cx="422348" cy="2515808"/>
          </a:xfrm>
        </p:grpSpPr>
        <p:sp>
          <p:nvSpPr>
            <p:cNvPr id="4" name="Freeform 3">
              <a:extLst>
                <a:ext uri="{FF2B5EF4-FFF2-40B4-BE49-F238E27FC236}">
                  <a16:creationId xmlns:a16="http://schemas.microsoft.com/office/drawing/2014/main" id="{49C56745-279C-8509-8E3B-075943C0DBFF}"/>
                </a:ext>
              </a:extLst>
            </p:cNvPr>
            <p:cNvSpPr/>
            <p:nvPr/>
          </p:nvSpPr>
          <p:spPr>
            <a:xfrm>
              <a:off x="0" y="0"/>
              <a:ext cx="422348" cy="2515808"/>
            </a:xfrm>
            <a:custGeom>
              <a:avLst/>
              <a:gdLst/>
              <a:ahLst/>
              <a:cxnLst/>
              <a:rect l="l" t="t" r="r" b="b"/>
              <a:pathLst>
                <a:path w="422348" h="2515808">
                  <a:moveTo>
                    <a:pt x="0" y="0"/>
                  </a:moveTo>
                  <a:lnTo>
                    <a:pt x="422348" y="0"/>
                  </a:lnTo>
                  <a:lnTo>
                    <a:pt x="422348" y="2515808"/>
                  </a:lnTo>
                  <a:lnTo>
                    <a:pt x="0" y="2515808"/>
                  </a:lnTo>
                  <a:close/>
                </a:path>
              </a:pathLst>
            </a:custGeom>
            <a:solidFill>
              <a:srgbClr val="E1AF00"/>
            </a:solidFill>
          </p:spPr>
          <p:txBody>
            <a:bodyPr/>
            <a:lstStyle/>
            <a:p>
              <a:endParaRPr lang="en-US"/>
            </a:p>
          </p:txBody>
        </p:sp>
        <p:sp>
          <p:nvSpPr>
            <p:cNvPr id="5" name="TextBox 4">
              <a:extLst>
                <a:ext uri="{FF2B5EF4-FFF2-40B4-BE49-F238E27FC236}">
                  <a16:creationId xmlns:a16="http://schemas.microsoft.com/office/drawing/2014/main" id="{AD31B9E4-969F-B4C5-C0D4-A6766B5EC9EF}"/>
                </a:ext>
              </a:extLst>
            </p:cNvPr>
            <p:cNvSpPr txBox="1"/>
            <p:nvPr/>
          </p:nvSpPr>
          <p:spPr>
            <a:xfrm>
              <a:off x="0" y="-57150"/>
              <a:ext cx="422348" cy="2572958"/>
            </a:xfrm>
            <a:prstGeom prst="rect">
              <a:avLst/>
            </a:prstGeom>
          </p:spPr>
          <p:txBody>
            <a:bodyPr lIns="50800" tIns="50800" rIns="50800" bIns="50800" rtlCol="0" anchor="ctr"/>
            <a:lstStyle/>
            <a:p>
              <a:pPr algn="ctr">
                <a:lnSpc>
                  <a:spcPts val="2659"/>
                </a:lnSpc>
              </a:pPr>
              <a:endParaRPr/>
            </a:p>
          </p:txBody>
        </p:sp>
      </p:grpSp>
      <p:grpSp>
        <p:nvGrpSpPr>
          <p:cNvPr id="6" name="Group 5">
            <a:extLst>
              <a:ext uri="{FF2B5EF4-FFF2-40B4-BE49-F238E27FC236}">
                <a16:creationId xmlns:a16="http://schemas.microsoft.com/office/drawing/2014/main" id="{EC26391A-2EA3-32DB-FB01-A74F24179475}"/>
              </a:ext>
              <a:ext uri="{C183D7F6-B498-43B3-948B-1728B52AA6E4}">
                <adec:decorative xmlns:adec="http://schemas.microsoft.com/office/drawing/2017/decorative" val="1"/>
              </a:ext>
            </a:extLst>
          </p:cNvPr>
          <p:cNvGrpSpPr/>
          <p:nvPr userDrawn="1"/>
        </p:nvGrpSpPr>
        <p:grpSpPr>
          <a:xfrm rot="-1801313">
            <a:off x="17293479" y="-4169084"/>
            <a:ext cx="1603602" cy="9552208"/>
            <a:chOff x="0" y="0"/>
            <a:chExt cx="422348" cy="2515808"/>
          </a:xfrm>
        </p:grpSpPr>
        <p:sp>
          <p:nvSpPr>
            <p:cNvPr id="7" name="Freeform 6">
              <a:extLst>
                <a:ext uri="{FF2B5EF4-FFF2-40B4-BE49-F238E27FC236}">
                  <a16:creationId xmlns:a16="http://schemas.microsoft.com/office/drawing/2014/main" id="{A0FE7B28-9EFD-6FC2-FA77-F1F6223790C2}"/>
                </a:ext>
              </a:extLst>
            </p:cNvPr>
            <p:cNvSpPr/>
            <p:nvPr/>
          </p:nvSpPr>
          <p:spPr>
            <a:xfrm>
              <a:off x="0" y="0"/>
              <a:ext cx="422348" cy="2515808"/>
            </a:xfrm>
            <a:custGeom>
              <a:avLst/>
              <a:gdLst/>
              <a:ahLst/>
              <a:cxnLst/>
              <a:rect l="l" t="t" r="r" b="b"/>
              <a:pathLst>
                <a:path w="422348" h="2515808">
                  <a:moveTo>
                    <a:pt x="0" y="0"/>
                  </a:moveTo>
                  <a:lnTo>
                    <a:pt x="422348" y="0"/>
                  </a:lnTo>
                  <a:lnTo>
                    <a:pt x="422348" y="2515808"/>
                  </a:lnTo>
                  <a:lnTo>
                    <a:pt x="0" y="2515808"/>
                  </a:lnTo>
                  <a:close/>
                </a:path>
              </a:pathLst>
            </a:custGeom>
            <a:solidFill>
              <a:srgbClr val="E1AF00"/>
            </a:solidFill>
          </p:spPr>
          <p:txBody>
            <a:bodyPr/>
            <a:lstStyle/>
            <a:p>
              <a:endParaRPr lang="en-US"/>
            </a:p>
          </p:txBody>
        </p:sp>
        <p:sp>
          <p:nvSpPr>
            <p:cNvPr id="8" name="TextBox 7">
              <a:extLst>
                <a:ext uri="{FF2B5EF4-FFF2-40B4-BE49-F238E27FC236}">
                  <a16:creationId xmlns:a16="http://schemas.microsoft.com/office/drawing/2014/main" id="{21DFF89A-D0B4-0F39-0454-46236381EBD1}"/>
                </a:ext>
              </a:extLst>
            </p:cNvPr>
            <p:cNvSpPr txBox="1"/>
            <p:nvPr/>
          </p:nvSpPr>
          <p:spPr>
            <a:xfrm>
              <a:off x="0" y="-57150"/>
              <a:ext cx="422348" cy="2572958"/>
            </a:xfrm>
            <a:prstGeom prst="rect">
              <a:avLst/>
            </a:prstGeom>
          </p:spPr>
          <p:txBody>
            <a:bodyPr lIns="50800" tIns="50800" rIns="50800" bIns="50800" rtlCol="0" anchor="ctr"/>
            <a:lstStyle/>
            <a:p>
              <a:pPr algn="ctr">
                <a:lnSpc>
                  <a:spcPts val="2659"/>
                </a:lnSpc>
              </a:pPr>
              <a:endParaRPr/>
            </a:p>
          </p:txBody>
        </p:sp>
      </p:grpSp>
      <p:grpSp>
        <p:nvGrpSpPr>
          <p:cNvPr id="9" name="Group 8">
            <a:extLst>
              <a:ext uri="{FF2B5EF4-FFF2-40B4-BE49-F238E27FC236}">
                <a16:creationId xmlns:a16="http://schemas.microsoft.com/office/drawing/2014/main" id="{1FDFC345-2946-A667-309A-16F4D88450A8}"/>
              </a:ext>
              <a:ext uri="{C183D7F6-B498-43B3-948B-1728B52AA6E4}">
                <adec:decorative xmlns:adec="http://schemas.microsoft.com/office/drawing/2017/decorative" val="1"/>
              </a:ext>
            </a:extLst>
          </p:cNvPr>
          <p:cNvGrpSpPr/>
          <p:nvPr userDrawn="1"/>
        </p:nvGrpSpPr>
        <p:grpSpPr>
          <a:xfrm rot="1323218">
            <a:off x="-612920" y="-3112989"/>
            <a:ext cx="9329309" cy="13900928"/>
            <a:chOff x="0" y="0"/>
            <a:chExt cx="640025" cy="953655"/>
          </a:xfrm>
        </p:grpSpPr>
        <p:sp>
          <p:nvSpPr>
            <p:cNvPr id="10" name="Freeform 9">
              <a:extLst>
                <a:ext uri="{FF2B5EF4-FFF2-40B4-BE49-F238E27FC236}">
                  <a16:creationId xmlns:a16="http://schemas.microsoft.com/office/drawing/2014/main" id="{CBB1FD05-F5EA-64EB-6BE0-2B968131433F}"/>
                </a:ext>
              </a:extLst>
            </p:cNvPr>
            <p:cNvSpPr/>
            <p:nvPr/>
          </p:nvSpPr>
          <p:spPr>
            <a:xfrm>
              <a:off x="0" y="0"/>
              <a:ext cx="640025" cy="953655"/>
            </a:xfrm>
            <a:custGeom>
              <a:avLst/>
              <a:gdLst/>
              <a:ahLst/>
              <a:cxnLst/>
              <a:rect l="l" t="t" r="r" b="b"/>
              <a:pathLst>
                <a:path w="640025" h="953655">
                  <a:moveTo>
                    <a:pt x="203200" y="0"/>
                  </a:moveTo>
                  <a:lnTo>
                    <a:pt x="640025" y="0"/>
                  </a:lnTo>
                  <a:lnTo>
                    <a:pt x="436825" y="953655"/>
                  </a:lnTo>
                  <a:lnTo>
                    <a:pt x="0" y="953655"/>
                  </a:lnTo>
                  <a:lnTo>
                    <a:pt x="203200" y="0"/>
                  </a:lnTo>
                  <a:close/>
                </a:path>
              </a:pathLst>
            </a:custGeom>
            <a:solidFill>
              <a:srgbClr val="14435B"/>
            </a:solidFill>
          </p:spPr>
          <p:txBody>
            <a:bodyPr/>
            <a:lstStyle/>
            <a:p>
              <a:endParaRPr lang="en-US"/>
            </a:p>
          </p:txBody>
        </p:sp>
        <p:sp>
          <p:nvSpPr>
            <p:cNvPr id="11" name="TextBox 10">
              <a:extLst>
                <a:ext uri="{FF2B5EF4-FFF2-40B4-BE49-F238E27FC236}">
                  <a16:creationId xmlns:a16="http://schemas.microsoft.com/office/drawing/2014/main" id="{E1A6B429-D112-631C-6BF9-049AC7E3CEDC}"/>
                </a:ext>
              </a:extLst>
            </p:cNvPr>
            <p:cNvSpPr txBox="1"/>
            <p:nvPr/>
          </p:nvSpPr>
          <p:spPr>
            <a:xfrm>
              <a:off x="101600" y="-57150"/>
              <a:ext cx="436825" cy="1010805"/>
            </a:xfrm>
            <a:prstGeom prst="rect">
              <a:avLst/>
            </a:prstGeom>
          </p:spPr>
          <p:txBody>
            <a:bodyPr lIns="50800" tIns="50800" rIns="50800" bIns="50800" rtlCol="0" anchor="ctr"/>
            <a:lstStyle/>
            <a:p>
              <a:pPr algn="ctr">
                <a:lnSpc>
                  <a:spcPts val="2659"/>
                </a:lnSpc>
              </a:pPr>
              <a:endParaRPr/>
            </a:p>
          </p:txBody>
        </p:sp>
      </p:grpSp>
      <p:sp>
        <p:nvSpPr>
          <p:cNvPr id="12" name="Freeform 11">
            <a:extLst>
              <a:ext uri="{FF2B5EF4-FFF2-40B4-BE49-F238E27FC236}">
                <a16:creationId xmlns:a16="http://schemas.microsoft.com/office/drawing/2014/main" id="{91E2AEC4-03ED-FCC7-7AAE-1D4798CFA14C}"/>
              </a:ext>
              <a:ext uri="{C183D7F6-B498-43B3-948B-1728B52AA6E4}">
                <adec:decorative xmlns:adec="http://schemas.microsoft.com/office/drawing/2017/decorative" val="1"/>
              </a:ext>
            </a:extLst>
          </p:cNvPr>
          <p:cNvSpPr/>
          <p:nvPr userDrawn="1"/>
        </p:nvSpPr>
        <p:spPr>
          <a:xfrm rot="-7054524">
            <a:off x="-545671" y="4853273"/>
            <a:ext cx="16230600" cy="770953"/>
          </a:xfrm>
          <a:custGeom>
            <a:avLst/>
            <a:gdLst/>
            <a:ahLst/>
            <a:cxnLst/>
            <a:rect l="l" t="t" r="r" b="b"/>
            <a:pathLst>
              <a:path w="16230600" h="770953">
                <a:moveTo>
                  <a:pt x="0" y="0"/>
                </a:moveTo>
                <a:lnTo>
                  <a:pt x="16230600" y="0"/>
                </a:lnTo>
                <a:lnTo>
                  <a:pt x="16230600" y="770954"/>
                </a:lnTo>
                <a:lnTo>
                  <a:pt x="0" y="770954"/>
                </a:lnTo>
                <a:lnTo>
                  <a:pt x="0" y="0"/>
                </a:lnTo>
                <a:close/>
              </a:path>
            </a:pathLst>
          </a:custGeom>
          <a:blipFill>
            <a:blip r:embed="rId2">
              <a:alphaModFix amt="52000"/>
            </a:blip>
            <a:stretch>
              <a:fillRect/>
            </a:stretch>
          </a:blipFill>
        </p:spPr>
        <p:txBody>
          <a:bodyPr/>
          <a:lstStyle/>
          <a:p>
            <a:endParaRPr lang="en-US"/>
          </a:p>
        </p:txBody>
      </p:sp>
      <p:grpSp>
        <p:nvGrpSpPr>
          <p:cNvPr id="13" name="Group 14">
            <a:extLst>
              <a:ext uri="{FF2B5EF4-FFF2-40B4-BE49-F238E27FC236}">
                <a16:creationId xmlns:a16="http://schemas.microsoft.com/office/drawing/2014/main" id="{13B47532-E6CE-6702-D238-488753BC7DD6}"/>
              </a:ext>
              <a:ext uri="{C183D7F6-B498-43B3-948B-1728B52AA6E4}">
                <adec:decorative xmlns:adec="http://schemas.microsoft.com/office/drawing/2017/decorative" val="1"/>
              </a:ext>
            </a:extLst>
          </p:cNvPr>
          <p:cNvGrpSpPr/>
          <p:nvPr userDrawn="1"/>
        </p:nvGrpSpPr>
        <p:grpSpPr>
          <a:xfrm rot="-1801313">
            <a:off x="-1212776" y="4436810"/>
            <a:ext cx="2060748" cy="7889373"/>
            <a:chOff x="0" y="0"/>
            <a:chExt cx="542748" cy="2077860"/>
          </a:xfrm>
        </p:grpSpPr>
        <p:sp>
          <p:nvSpPr>
            <p:cNvPr id="14" name="Freeform 15">
              <a:extLst>
                <a:ext uri="{FF2B5EF4-FFF2-40B4-BE49-F238E27FC236}">
                  <a16:creationId xmlns:a16="http://schemas.microsoft.com/office/drawing/2014/main" id="{245F0461-CBBE-4E92-C834-4F91D8D222A9}"/>
                </a:ext>
              </a:extLst>
            </p:cNvPr>
            <p:cNvSpPr/>
            <p:nvPr/>
          </p:nvSpPr>
          <p:spPr>
            <a:xfrm>
              <a:off x="0" y="0"/>
              <a:ext cx="542748" cy="2077860"/>
            </a:xfrm>
            <a:custGeom>
              <a:avLst/>
              <a:gdLst/>
              <a:ahLst/>
              <a:cxnLst/>
              <a:rect l="l" t="t" r="r" b="b"/>
              <a:pathLst>
                <a:path w="542748" h="2077860">
                  <a:moveTo>
                    <a:pt x="0" y="0"/>
                  </a:moveTo>
                  <a:lnTo>
                    <a:pt x="542748" y="0"/>
                  </a:lnTo>
                  <a:lnTo>
                    <a:pt x="542748" y="2077860"/>
                  </a:lnTo>
                  <a:lnTo>
                    <a:pt x="0" y="2077860"/>
                  </a:lnTo>
                  <a:close/>
                </a:path>
              </a:pathLst>
            </a:custGeom>
            <a:solidFill>
              <a:srgbClr val="14435B"/>
            </a:solidFill>
          </p:spPr>
          <p:txBody>
            <a:bodyPr/>
            <a:lstStyle/>
            <a:p>
              <a:endParaRPr lang="en-US"/>
            </a:p>
          </p:txBody>
        </p:sp>
        <p:sp>
          <p:nvSpPr>
            <p:cNvPr id="15" name="TextBox 16">
              <a:extLst>
                <a:ext uri="{FF2B5EF4-FFF2-40B4-BE49-F238E27FC236}">
                  <a16:creationId xmlns:a16="http://schemas.microsoft.com/office/drawing/2014/main" id="{47035CC0-BFAA-DB7B-6B8A-5F2A5028F038}"/>
                </a:ext>
              </a:extLst>
            </p:cNvPr>
            <p:cNvSpPr txBox="1"/>
            <p:nvPr/>
          </p:nvSpPr>
          <p:spPr>
            <a:xfrm>
              <a:off x="0" y="-57150"/>
              <a:ext cx="542748" cy="2135010"/>
            </a:xfrm>
            <a:prstGeom prst="rect">
              <a:avLst/>
            </a:prstGeom>
          </p:spPr>
          <p:txBody>
            <a:bodyPr lIns="50800" tIns="50800" rIns="50800" bIns="50800" rtlCol="0" anchor="ctr"/>
            <a:lstStyle/>
            <a:p>
              <a:pPr algn="ctr">
                <a:lnSpc>
                  <a:spcPts val="2659"/>
                </a:lnSpc>
              </a:pPr>
              <a:endParaRPr/>
            </a:p>
          </p:txBody>
        </p:sp>
      </p:grpSp>
      <p:sp>
        <p:nvSpPr>
          <p:cNvPr id="16" name="Freeform 17">
            <a:extLst>
              <a:ext uri="{FF2B5EF4-FFF2-40B4-BE49-F238E27FC236}">
                <a16:creationId xmlns:a16="http://schemas.microsoft.com/office/drawing/2014/main" id="{6EBC3455-D1DE-E4F6-D0AB-5F93C45731BC}"/>
              </a:ext>
              <a:ext uri="{C183D7F6-B498-43B3-948B-1728B52AA6E4}">
                <adec:decorative xmlns:adec="http://schemas.microsoft.com/office/drawing/2017/decorative" val="1"/>
              </a:ext>
            </a:extLst>
          </p:cNvPr>
          <p:cNvSpPr/>
          <p:nvPr userDrawn="1"/>
        </p:nvSpPr>
        <p:spPr>
          <a:xfrm rot="-3131416">
            <a:off x="-4080653" y="2120145"/>
            <a:ext cx="12285790" cy="583575"/>
          </a:xfrm>
          <a:custGeom>
            <a:avLst/>
            <a:gdLst/>
            <a:ahLst/>
            <a:cxnLst/>
            <a:rect l="l" t="t" r="r" b="b"/>
            <a:pathLst>
              <a:path w="12285790" h="583575">
                <a:moveTo>
                  <a:pt x="0" y="0"/>
                </a:moveTo>
                <a:lnTo>
                  <a:pt x="12285790" y="0"/>
                </a:lnTo>
                <a:lnTo>
                  <a:pt x="12285790" y="583575"/>
                </a:lnTo>
                <a:lnTo>
                  <a:pt x="0" y="583575"/>
                </a:lnTo>
                <a:lnTo>
                  <a:pt x="0" y="0"/>
                </a:lnTo>
                <a:close/>
              </a:path>
            </a:pathLst>
          </a:custGeom>
          <a:blipFill>
            <a:blip r:embed="rId2">
              <a:alphaModFix amt="65000"/>
            </a:blip>
            <a:stretch>
              <a:fillRect/>
            </a:stretch>
          </a:blipFill>
        </p:spPr>
        <p:txBody>
          <a:bodyPr/>
          <a:lstStyle/>
          <a:p>
            <a:endParaRPr lang="en-US"/>
          </a:p>
        </p:txBody>
      </p:sp>
      <p:grpSp>
        <p:nvGrpSpPr>
          <p:cNvPr id="17" name="Group 18">
            <a:extLst>
              <a:ext uri="{FF2B5EF4-FFF2-40B4-BE49-F238E27FC236}">
                <a16:creationId xmlns:a16="http://schemas.microsoft.com/office/drawing/2014/main" id="{84845F66-A1F1-4182-ED24-CCE1B0ADAA03}"/>
              </a:ext>
              <a:ext uri="{C183D7F6-B498-43B3-948B-1728B52AA6E4}">
                <adec:decorative xmlns:adec="http://schemas.microsoft.com/office/drawing/2017/decorative" val="1"/>
              </a:ext>
            </a:extLst>
          </p:cNvPr>
          <p:cNvGrpSpPr/>
          <p:nvPr userDrawn="1"/>
        </p:nvGrpSpPr>
        <p:grpSpPr>
          <a:xfrm rot="2252587">
            <a:off x="-1105257" y="-2239445"/>
            <a:ext cx="3086100" cy="7845843"/>
            <a:chOff x="0" y="0"/>
            <a:chExt cx="812800" cy="2066395"/>
          </a:xfrm>
        </p:grpSpPr>
        <p:sp>
          <p:nvSpPr>
            <p:cNvPr id="18" name="Freeform 19">
              <a:extLst>
                <a:ext uri="{FF2B5EF4-FFF2-40B4-BE49-F238E27FC236}">
                  <a16:creationId xmlns:a16="http://schemas.microsoft.com/office/drawing/2014/main" id="{8D08FFAF-C5C4-6F39-6E1B-F985B52C6BA9}"/>
                </a:ext>
              </a:extLst>
            </p:cNvPr>
            <p:cNvSpPr/>
            <p:nvPr/>
          </p:nvSpPr>
          <p:spPr>
            <a:xfrm>
              <a:off x="0" y="0"/>
              <a:ext cx="812800" cy="2066395"/>
            </a:xfrm>
            <a:custGeom>
              <a:avLst/>
              <a:gdLst/>
              <a:ahLst/>
              <a:cxnLst/>
              <a:rect l="l" t="t" r="r" b="b"/>
              <a:pathLst>
                <a:path w="812800" h="2066395">
                  <a:moveTo>
                    <a:pt x="0" y="0"/>
                  </a:moveTo>
                  <a:lnTo>
                    <a:pt x="812800" y="0"/>
                  </a:lnTo>
                  <a:lnTo>
                    <a:pt x="812800" y="2066395"/>
                  </a:lnTo>
                  <a:lnTo>
                    <a:pt x="0" y="2066395"/>
                  </a:lnTo>
                  <a:close/>
                </a:path>
              </a:pathLst>
            </a:custGeom>
            <a:solidFill>
              <a:srgbClr val="E1AF00"/>
            </a:solidFill>
          </p:spPr>
          <p:txBody>
            <a:bodyPr/>
            <a:lstStyle/>
            <a:p>
              <a:endParaRPr lang="en-US"/>
            </a:p>
          </p:txBody>
        </p:sp>
        <p:sp>
          <p:nvSpPr>
            <p:cNvPr id="19" name="TextBox 20">
              <a:extLst>
                <a:ext uri="{FF2B5EF4-FFF2-40B4-BE49-F238E27FC236}">
                  <a16:creationId xmlns:a16="http://schemas.microsoft.com/office/drawing/2014/main" id="{D9CF8C66-07A9-F8A8-A6EC-9ACEA1C21BC2}"/>
                </a:ext>
              </a:extLst>
            </p:cNvPr>
            <p:cNvSpPr txBox="1"/>
            <p:nvPr/>
          </p:nvSpPr>
          <p:spPr>
            <a:xfrm>
              <a:off x="0" y="-57150"/>
              <a:ext cx="812800" cy="2123545"/>
            </a:xfrm>
            <a:prstGeom prst="rect">
              <a:avLst/>
            </a:prstGeom>
          </p:spPr>
          <p:txBody>
            <a:bodyPr lIns="50800" tIns="50800" rIns="50800" bIns="50800" rtlCol="0" anchor="ctr"/>
            <a:lstStyle/>
            <a:p>
              <a:pPr algn="ctr">
                <a:lnSpc>
                  <a:spcPts val="2659"/>
                </a:lnSpc>
              </a:pPr>
              <a:endParaRPr/>
            </a:p>
          </p:txBody>
        </p:sp>
      </p:grpSp>
      <p:sp>
        <p:nvSpPr>
          <p:cNvPr id="20" name="TextBox 21">
            <a:extLst>
              <a:ext uri="{FF2B5EF4-FFF2-40B4-BE49-F238E27FC236}">
                <a16:creationId xmlns:a16="http://schemas.microsoft.com/office/drawing/2014/main" id="{651BD65F-3DFF-DD9F-8BA2-4FDC06A39F74}"/>
              </a:ext>
            </a:extLst>
          </p:cNvPr>
          <p:cNvSpPr txBox="1"/>
          <p:nvPr userDrawn="1"/>
        </p:nvSpPr>
        <p:spPr>
          <a:xfrm>
            <a:off x="10588082" y="4146635"/>
            <a:ext cx="6367244" cy="3377749"/>
          </a:xfrm>
          <a:prstGeom prst="rect">
            <a:avLst/>
          </a:prstGeom>
        </p:spPr>
        <p:txBody>
          <a:bodyPr lIns="0" tIns="0" rIns="0" bIns="0" rtlCol="0" anchor="t">
            <a:spAutoFit/>
          </a:bodyPr>
          <a:lstStyle/>
          <a:p>
            <a:pPr algn="r">
              <a:lnSpc>
                <a:spcPts val="12986"/>
              </a:lnSpc>
            </a:pPr>
            <a:r>
              <a:rPr lang="en-US" sz="12986" b="1">
                <a:solidFill>
                  <a:srgbClr val="003D60"/>
                </a:solidFill>
                <a:latin typeface="League Spartan"/>
                <a:ea typeface="League Spartan"/>
                <a:cs typeface="League Spartan"/>
                <a:sym typeface="League Spartan"/>
              </a:rPr>
              <a:t>THANK YOU!</a:t>
            </a:r>
          </a:p>
        </p:txBody>
      </p:sp>
    </p:spTree>
    <p:extLst>
      <p:ext uri="{BB962C8B-B14F-4D97-AF65-F5344CB8AC3E}">
        <p14:creationId xmlns:p14="http://schemas.microsoft.com/office/powerpoint/2010/main" val="3074970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7300" y="2641809"/>
            <a:ext cx="15773400" cy="7097506"/>
          </a:xfrm>
        </p:spPr>
        <p:txBody>
          <a:bodyPr>
            <a:normAutofit/>
          </a:bodyPr>
          <a:lstStyle>
            <a:lvl1pPr marL="350044" indent="-350044">
              <a:lnSpc>
                <a:spcPct val="100000"/>
              </a:lnSpc>
              <a:spcBef>
                <a:spcPts val="900"/>
              </a:spcBef>
              <a:tabLst/>
              <a:defRPr sz="4200"/>
            </a:lvl1pPr>
            <a:lvl2pPr marL="688182" indent="-302420">
              <a:lnSpc>
                <a:spcPct val="100000"/>
              </a:lnSpc>
              <a:spcBef>
                <a:spcPts val="450"/>
              </a:spcBef>
              <a:tabLst/>
              <a:defRPr sz="3600"/>
            </a:lvl2pPr>
            <a:lvl3pPr marL="1038226" indent="-266700">
              <a:lnSpc>
                <a:spcPct val="100000"/>
              </a:lnSpc>
              <a:spcBef>
                <a:spcPts val="450"/>
              </a:spcBef>
              <a:tabLst/>
              <a:defRPr sz="3300"/>
            </a:lvl3pPr>
            <a:lvl4pPr marL="1464470" indent="-307182">
              <a:lnSpc>
                <a:spcPct val="100000"/>
              </a:lnSpc>
              <a:spcBef>
                <a:spcPts val="450"/>
              </a:spcBef>
              <a:tabLst/>
              <a:defRPr sz="3000"/>
            </a:lvl4pPr>
            <a:lvl5pPr marL="1800226" indent="-257176">
              <a:lnSpc>
                <a:spcPct val="100000"/>
              </a:lnSpc>
              <a:spcBef>
                <a:spcPts val="450"/>
              </a:spcBef>
              <a:tabLst/>
              <a:defRPr sz="2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title="Gold Line"/>
          <p:cNvCxnSpPr/>
          <p:nvPr userDrawn="1"/>
        </p:nvCxnSpPr>
        <p:spPr>
          <a:xfrm flipV="1">
            <a:off x="2595716" y="2441440"/>
            <a:ext cx="12936728" cy="6792"/>
          </a:xfrm>
          <a:prstGeom prst="line">
            <a:avLst/>
          </a:prstGeom>
          <a:ln w="38100" cap="rnd" cmpd="sng">
            <a:solidFill>
              <a:srgbClr val="EEB111"/>
            </a:solidFill>
            <a:round/>
          </a:ln>
        </p:spPr>
        <p:style>
          <a:lnRef idx="1">
            <a:schemeClr val="accent1"/>
          </a:lnRef>
          <a:fillRef idx="0">
            <a:schemeClr val="accent1"/>
          </a:fillRef>
          <a:effectRef idx="0">
            <a:schemeClr val="accent1"/>
          </a:effectRef>
          <a:fontRef idx="minor">
            <a:schemeClr val="tx1"/>
          </a:fontRef>
        </p:style>
      </p:cxnSp>
      <p:sp>
        <p:nvSpPr>
          <p:cNvPr id="9" name="Title 1"/>
          <p:cNvSpPr>
            <a:spLocks noGrp="1"/>
          </p:cNvSpPr>
          <p:nvPr>
            <p:ph type="title"/>
          </p:nvPr>
        </p:nvSpPr>
        <p:spPr>
          <a:xfrm>
            <a:off x="2595719" y="252734"/>
            <a:ext cx="14728722" cy="1988344"/>
          </a:xfrm>
        </p:spPr>
        <p:txBody>
          <a:bodyPr>
            <a:normAutofit/>
          </a:bodyPr>
          <a:lstStyle>
            <a:lvl1pPr>
              <a:defRPr sz="6000"/>
            </a:lvl1pPr>
          </a:lstStyle>
          <a:p>
            <a:r>
              <a:rPr lang="en-US"/>
              <a:t>Click to edit Master title style</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490" y="252732"/>
            <a:ext cx="1519936" cy="1715008"/>
          </a:xfrm>
          <a:prstGeom prst="rect">
            <a:avLst/>
          </a:prstGeom>
        </p:spPr>
      </p:pic>
    </p:spTree>
    <p:extLst>
      <p:ext uri="{BB962C8B-B14F-4D97-AF65-F5344CB8AC3E}">
        <p14:creationId xmlns:p14="http://schemas.microsoft.com/office/powerpoint/2010/main" val="2338926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Title Placeholder 27">
            <a:extLst>
              <a:ext uri="{FF2B5EF4-FFF2-40B4-BE49-F238E27FC236}">
                <a16:creationId xmlns:a16="http://schemas.microsoft.com/office/drawing/2014/main" id="{36380CF4-607B-5955-1BC0-051AACFBE389}"/>
              </a:ext>
            </a:extLst>
          </p:cNvPr>
          <p:cNvSpPr>
            <a:spLocks noGrp="1"/>
          </p:cNvSpPr>
          <p:nvPr>
            <p:ph type="title"/>
          </p:nvPr>
        </p:nvSpPr>
        <p:spPr>
          <a:xfrm>
            <a:off x="419931" y="907192"/>
            <a:ext cx="15654956" cy="1174797"/>
          </a:xfrm>
          <a:prstGeom prst="rect">
            <a:avLst/>
          </a:prstGeom>
        </p:spPr>
        <p:txBody>
          <a:bodyPr vert="horz" lIns="91440" tIns="45720" rIns="91440" bIns="45720" rtlCol="0" anchor="ctr">
            <a:normAutofit/>
          </a:bodyPr>
          <a:lstStyle/>
          <a:p>
            <a:r>
              <a:rPr lang="en-US"/>
              <a:t>Click to edit Master title style</a:t>
            </a:r>
          </a:p>
        </p:txBody>
      </p:sp>
      <p:sp>
        <p:nvSpPr>
          <p:cNvPr id="27" name="Text Placeholder 26">
            <a:extLst>
              <a:ext uri="{FF2B5EF4-FFF2-40B4-BE49-F238E27FC236}">
                <a16:creationId xmlns:a16="http://schemas.microsoft.com/office/drawing/2014/main" id="{2785522B-EAB4-B652-A21F-2E14E9454E97}"/>
              </a:ext>
            </a:extLst>
          </p:cNvPr>
          <p:cNvSpPr>
            <a:spLocks noGrp="1"/>
          </p:cNvSpPr>
          <p:nvPr userDrawn="1">
            <p:ph type="body" idx="1"/>
          </p:nvPr>
        </p:nvSpPr>
        <p:spPr>
          <a:xfrm>
            <a:off x="1257300" y="2738438"/>
            <a:ext cx="15773400" cy="652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39" descr="CTE logo that says learning that works for North Carolina">
            <a:extLst>
              <a:ext uri="{FF2B5EF4-FFF2-40B4-BE49-F238E27FC236}">
                <a16:creationId xmlns:a16="http://schemas.microsoft.com/office/drawing/2014/main" id="{70773882-56AA-823C-FAB5-822BA0C6D7AF}"/>
              </a:ext>
            </a:extLst>
          </p:cNvPr>
          <p:cNvSpPr/>
          <p:nvPr userDrawn="1"/>
        </p:nvSpPr>
        <p:spPr>
          <a:xfrm>
            <a:off x="16902080" y="9118065"/>
            <a:ext cx="1238855" cy="965748"/>
          </a:xfrm>
          <a:custGeom>
            <a:avLst/>
            <a:gdLst/>
            <a:ahLst/>
            <a:cxnLst/>
            <a:rect l="l" t="t" r="r" b="b"/>
            <a:pathLst>
              <a:path w="1238855" h="965748">
                <a:moveTo>
                  <a:pt x="0" y="0"/>
                </a:moveTo>
                <a:lnTo>
                  <a:pt x="1238854" y="0"/>
                </a:lnTo>
                <a:lnTo>
                  <a:pt x="1238854" y="965747"/>
                </a:lnTo>
                <a:lnTo>
                  <a:pt x="0" y="965747"/>
                </a:lnTo>
                <a:lnTo>
                  <a:pt x="0" y="0"/>
                </a:lnTo>
                <a:close/>
              </a:path>
            </a:pathLst>
          </a:custGeom>
          <a:blipFill>
            <a:blip r:embed="rId13"/>
            <a:stretch>
              <a:fillRect/>
            </a:stretch>
          </a:blipFill>
        </p:spPr>
        <p:txBody>
          <a:bodyPr/>
          <a:lstStyle/>
          <a:p>
            <a:endParaRPr lang="en-US"/>
          </a:p>
        </p:txBody>
      </p:sp>
      <p:pic>
        <p:nvPicPr>
          <p:cNvPr id="9" name="Picture 8" descr="north carolina community colleges logo">
            <a:extLst>
              <a:ext uri="{FF2B5EF4-FFF2-40B4-BE49-F238E27FC236}">
                <a16:creationId xmlns:a16="http://schemas.microsoft.com/office/drawing/2014/main" id="{2299E5CA-23E9-04C6-8BB1-058C627CD0C8}"/>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99280" y="9226309"/>
            <a:ext cx="759968" cy="857504"/>
          </a:xfrm>
          <a:prstGeom prst="rect">
            <a:avLst/>
          </a:prstGeom>
        </p:spPr>
      </p:pic>
    </p:spTree>
  </p:cSld>
  <p:clrMap bg1="lt1" tx1="dk1" bg2="lt2" tx2="dk2" accent1="accent1" accent2="accent2" accent3="accent3" accent4="accent4" accent5="accent5" accent6="accent6" hlink="hlink" folHlink="folHlink"/>
  <p:sldLayoutIdLst>
    <p:sldLayoutId id="2147483660" r:id="rId1"/>
    <p:sldLayoutId id="2147483655" r:id="rId2"/>
    <p:sldLayoutId id="2147483657" r:id="rId3"/>
    <p:sldLayoutId id="2147483659" r:id="rId4"/>
    <p:sldLayoutId id="2147483656" r:id="rId5"/>
    <p:sldLayoutId id="2147483658" r:id="rId6"/>
    <p:sldLayoutId id="2147483661" r:id="rId7"/>
    <p:sldLayoutId id="2147483662" r:id="rId8"/>
    <p:sldLayoutId id="2147483664" r:id="rId9"/>
    <p:sldLayoutId id="2147483663" r:id="rId10"/>
    <p:sldLayoutId id="2147483665" r:id="rId11"/>
  </p:sldLayoutIdLst>
  <p:txStyles>
    <p:titleStyle>
      <a:lvl1pPr algn="l" defTabSz="914400" rtl="0" eaLnBrk="1" latinLnBrk="0" hangingPunct="1">
        <a:spcBef>
          <a:spcPct val="0"/>
        </a:spcBef>
        <a:buNone/>
        <a:defRPr sz="6000" b="1"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742950" indent="-285750" algn="l" defTabSz="914400" rtl="0" eaLnBrk="1" latinLnBrk="0" hangingPunct="1">
        <a:spcBef>
          <a:spcPct val="20000"/>
        </a:spcBef>
        <a:buFont typeface="Courier New" panose="02070309020205020404" pitchFamily="49" charset="0"/>
        <a:buChar char="o"/>
        <a:defRPr sz="32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2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8" Type="http://schemas.openxmlformats.org/officeDocument/2006/relationships/hyperlink" Target="mailto:mtilley@nccommunitycolleges.edu" TargetMode="External"/><Relationship Id="rId13" Type="http://schemas.openxmlformats.org/officeDocument/2006/relationships/hyperlink" Target="mailto:jacksonc@nccommunitycolleges.edu" TargetMode="External"/><Relationship Id="rId3" Type="http://schemas.openxmlformats.org/officeDocument/2006/relationships/hyperlink" Target="mailto:vandyker@nccommunitycolleges.edu" TargetMode="External"/><Relationship Id="rId7" Type="http://schemas.openxmlformats.org/officeDocument/2006/relationships/hyperlink" Target="mailto:schroeders@nccommunitycolleges.edu" TargetMode="External"/><Relationship Id="rId12" Type="http://schemas.openxmlformats.org/officeDocument/2006/relationships/hyperlink" Target="mailto:riegerj@nccommunitycolleges.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mailto:coultasp@nccommunitycolleges.edu" TargetMode="External"/><Relationship Id="rId11" Type="http://schemas.openxmlformats.org/officeDocument/2006/relationships/hyperlink" Target="mailto:davidsonl@nccommunitycolleges.edu" TargetMode="External"/><Relationship Id="rId5" Type="http://schemas.openxmlformats.org/officeDocument/2006/relationships/hyperlink" Target="mailto:reggia@nccommunitycolleges.edu" TargetMode="External"/><Relationship Id="rId10" Type="http://schemas.openxmlformats.org/officeDocument/2006/relationships/hyperlink" Target="mailto:logesd@nccommunitycolleges.edu" TargetMode="External"/><Relationship Id="rId4" Type="http://schemas.openxmlformats.org/officeDocument/2006/relationships/hyperlink" Target="mailto:mcdougaldd@nccommunitycolleges.edu" TargetMode="External"/><Relationship Id="rId9" Type="http://schemas.openxmlformats.org/officeDocument/2006/relationships/hyperlink" Target="mailto:brownb@nccommunitycolleges.edu"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https://wordpress.nccommunitycolleges.edu/wp-content/uploads/2026/07/Federal_Programs_Monitoring_and_Compliance_Guide_Final_2026_27.docx"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nccommunitycolleges.edu/college-faculty-staff/federal-programs/federal-programs-monitoring/" TargetMode="External"/><Relationship Id="rId2" Type="http://schemas.openxmlformats.org/officeDocument/2006/relationships/hyperlink" Target="https://www.youtube.com/watch?v=7o2BNxHRuz4&amp;t=16s"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hyperlink" Target="https://www.nccommunitycolleges.edu/college-faculty-staff/federal-programs/perkins-techassist/"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s://us06web.zoom.us/meeting/register/Ed6tkH9MTjiA15gk27-5EA#/registration" TargetMode="External"/><Relationship Id="rId5" Type="http://schemas.openxmlformats.org/officeDocument/2006/relationships/hyperlink" Target="https://us06web.zoom.us/meeting/register/oRQXcLiTREWkCA2JFRVEYg#/registration" TargetMode="External"/><Relationship Id="rId4" Type="http://schemas.openxmlformats.org/officeDocument/2006/relationships/hyperlink" Target="https://us06web.zoom.us/meeting/register/n4H5emmkT_OXIsWFL-sMxQ#/registration" TargetMode="Externa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mailto:gibsonp@faytechcc.edu" TargetMode="External"/><Relationship Id="rId2" Type="http://schemas.openxmlformats.org/officeDocument/2006/relationships/hyperlink" Target="https://nam02.safelinks.protection.outlook.com/?url=https%3A%2F%2Fforms.cloud.microsoft%2Fr%2F9LbCmiBEBq&amp;data=05%7C02%7Ccoultasp%40nccommunitycolleges.edu%7C7a381b57372748a1feec08df085a41a9%7C616f6b2af8af4525b6c8f74c6a2b182d%7C0%7C0%7C639238856157396276%7CUnknown%7CTWFpbGZsb3d8eyJFbXB0eU1hcGkiOnRydWUsIlYiOiIwLjAuMDAwMCIsIlAiOiJXaW4zMiIsIkFOIjoiTWFpbCIsIldUIjoyfQ%3D%3D%7C0%7C%7C%7C&amp;sdata=knrC2rGaaeP%2FZxuhebevxg0U%2BiFfB6PKPSyrlEktQTQ%3D&amp;reserved=0"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77890EC-ACDA-EE8E-A794-DC9D903383D4}"/>
              </a:ext>
            </a:extLst>
          </p:cNvPr>
          <p:cNvSpPr>
            <a:spLocks noGrp="1"/>
          </p:cNvSpPr>
          <p:nvPr>
            <p:ph type="title"/>
          </p:nvPr>
        </p:nvSpPr>
        <p:spPr>
          <a:xfrm>
            <a:off x="1" y="3093417"/>
            <a:ext cx="7837714" cy="1174797"/>
          </a:xfrm>
        </p:spPr>
        <p:txBody>
          <a:bodyPr/>
          <a:lstStyle/>
          <a:p>
            <a:r>
              <a:rPr lang="en-US" dirty="0"/>
              <a:t>September </a:t>
            </a:r>
            <a:r>
              <a:rPr lang="en-US"/>
              <a:t>2026</a:t>
            </a:r>
            <a:br>
              <a:rPr lang="en-US"/>
            </a:br>
            <a:r>
              <a:rPr lang="en-US"/>
              <a:t> </a:t>
            </a:r>
            <a:r>
              <a:rPr lang="en-US" dirty="0"/>
              <a:t>Quarterly Meeting</a:t>
            </a:r>
          </a:p>
        </p:txBody>
      </p:sp>
      <p:pic>
        <p:nvPicPr>
          <p:cNvPr id="3" name="Picture Placeholder 2" descr="Colleagues looking at paperwork">
            <a:extLst>
              <a:ext uri="{FF2B5EF4-FFF2-40B4-BE49-F238E27FC236}">
                <a16:creationId xmlns:a16="http://schemas.microsoft.com/office/drawing/2014/main" id="{0C509274-EF74-3C76-76EC-57A63A5E216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7207" b="17207"/>
          <a:stretch/>
        </p:blipFill>
        <p:spPr/>
      </p:pic>
    </p:spTree>
    <p:extLst>
      <p:ext uri="{BB962C8B-B14F-4D97-AF65-F5344CB8AC3E}">
        <p14:creationId xmlns:p14="http://schemas.microsoft.com/office/powerpoint/2010/main" val="769384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CF6F8-DD39-783B-F554-57969E4645F8}"/>
              </a:ext>
            </a:extLst>
          </p:cNvPr>
          <p:cNvSpPr>
            <a:spLocks noGrp="1"/>
          </p:cNvSpPr>
          <p:nvPr>
            <p:ph type="title"/>
          </p:nvPr>
        </p:nvSpPr>
        <p:spPr/>
        <p:txBody>
          <a:bodyPr/>
          <a:lstStyle/>
          <a:p>
            <a:r>
              <a:rPr lang="en-US" dirty="0"/>
              <a:t>Purpose of Perkins V</a:t>
            </a:r>
          </a:p>
        </p:txBody>
      </p:sp>
      <p:sp>
        <p:nvSpPr>
          <p:cNvPr id="3" name="Text Placeholder 2">
            <a:extLst>
              <a:ext uri="{FF2B5EF4-FFF2-40B4-BE49-F238E27FC236}">
                <a16:creationId xmlns:a16="http://schemas.microsoft.com/office/drawing/2014/main" id="{89D9EDA4-BB28-BAB7-E7BC-68CCF9034385}"/>
              </a:ext>
            </a:extLst>
          </p:cNvPr>
          <p:cNvSpPr>
            <a:spLocks noGrp="1"/>
          </p:cNvSpPr>
          <p:nvPr>
            <p:ph type="body" sz="quarter" idx="10"/>
          </p:nvPr>
        </p:nvSpPr>
        <p:spPr>
          <a:xfrm>
            <a:off x="1206500" y="2730500"/>
            <a:ext cx="15233650" cy="4526643"/>
          </a:xfrm>
        </p:spPr>
        <p:txBody>
          <a:bodyPr>
            <a:normAutofit/>
          </a:bodyPr>
          <a:lstStyle/>
          <a:p>
            <a:pPr marL="0" indent="0" algn="ctr">
              <a:buNone/>
            </a:pPr>
            <a:r>
              <a:rPr lang="en-US" sz="5400" dirty="0">
                <a:cs typeface="Times New Roman"/>
              </a:rPr>
              <a:t>Develop more fully the </a:t>
            </a:r>
            <a:r>
              <a:rPr lang="en-US" sz="5400" b="1" dirty="0">
                <a:cs typeface="Times New Roman"/>
              </a:rPr>
              <a:t>academic</a:t>
            </a:r>
            <a:r>
              <a:rPr lang="en-US" sz="5400" dirty="0">
                <a:cs typeface="Times New Roman"/>
              </a:rPr>
              <a:t> knowledge and </a:t>
            </a:r>
            <a:r>
              <a:rPr lang="en-US" sz="5400" b="1" dirty="0">
                <a:cs typeface="Times New Roman"/>
              </a:rPr>
              <a:t>technical </a:t>
            </a:r>
            <a:r>
              <a:rPr lang="en-US" sz="5400" dirty="0">
                <a:cs typeface="Times New Roman"/>
              </a:rPr>
              <a:t>and </a:t>
            </a:r>
            <a:r>
              <a:rPr lang="en-US" sz="5400" b="1" dirty="0">
                <a:cs typeface="Times New Roman"/>
              </a:rPr>
              <a:t>employability skills </a:t>
            </a:r>
            <a:r>
              <a:rPr lang="en-US" sz="5400" dirty="0">
                <a:cs typeface="Times New Roman"/>
              </a:rPr>
              <a:t>of secondary education students and </a:t>
            </a:r>
            <a:r>
              <a:rPr lang="en-US" sz="5400" b="1" dirty="0">
                <a:cs typeface="Times New Roman"/>
              </a:rPr>
              <a:t>postsecondary education students who elect to enroll</a:t>
            </a:r>
            <a:r>
              <a:rPr lang="en-US" sz="5400" dirty="0">
                <a:cs typeface="Times New Roman"/>
              </a:rPr>
              <a:t> in CTE curriculum programs and programs of study</a:t>
            </a:r>
          </a:p>
        </p:txBody>
      </p:sp>
    </p:spTree>
    <p:extLst>
      <p:ext uri="{BB962C8B-B14F-4D97-AF65-F5344CB8AC3E}">
        <p14:creationId xmlns:p14="http://schemas.microsoft.com/office/powerpoint/2010/main" val="3651683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Purpose"/>
          <p:cNvSpPr txBox="1">
            <a:spLocks noGrp="1"/>
          </p:cNvSpPr>
          <p:nvPr>
            <p:ph type="title"/>
          </p:nvPr>
        </p:nvSpPr>
        <p:spPr/>
        <p:txBody>
          <a:bodyPr/>
          <a:lstStyle/>
          <a:p>
            <a:r>
              <a:rPr lang="en-US">
                <a:solidFill>
                  <a:srgbClr val="14435B"/>
                </a:solidFill>
              </a:rPr>
              <a:t>Purpose of Perkins V </a:t>
            </a:r>
          </a:p>
        </p:txBody>
      </p:sp>
      <p:sp>
        <p:nvSpPr>
          <p:cNvPr id="123" name="Develop more full the academic knowledge and technical and employability skills of secondary education students and postsecondary education students who elect to enroll in CTE Programs and Programs of Study"/>
          <p:cNvSpPr txBox="1">
            <a:spLocks noGrp="1"/>
          </p:cNvSpPr>
          <p:nvPr>
            <p:ph idx="1"/>
          </p:nvPr>
        </p:nvSpPr>
        <p:spPr>
          <a:xfrm>
            <a:off x="1828800" y="2997874"/>
            <a:ext cx="15495640" cy="5361360"/>
          </a:xfrm>
        </p:spPr>
        <p:txBody>
          <a:bodyPr vert="horz" lIns="182880" tIns="91440" rIns="182880" bIns="91440" rtlCol="0" anchor="t">
            <a:normAutofit/>
          </a:bodyPr>
          <a:lstStyle/>
          <a:p>
            <a:pPr marL="0" indent="0">
              <a:spcBef>
                <a:spcPts val="0"/>
              </a:spcBef>
              <a:spcAft>
                <a:spcPts val="1800"/>
              </a:spcAft>
              <a:buNone/>
            </a:pPr>
            <a:r>
              <a:rPr lang="en-US" sz="5600">
                <a:cs typeface="Times New Roman"/>
              </a:rPr>
              <a:t>Develop more fully the </a:t>
            </a:r>
            <a:r>
              <a:rPr lang="en-US" sz="5600" b="1">
                <a:cs typeface="Times New Roman"/>
              </a:rPr>
              <a:t>academic</a:t>
            </a:r>
            <a:r>
              <a:rPr lang="en-US" sz="5600">
                <a:cs typeface="Times New Roman"/>
              </a:rPr>
              <a:t> knowledge and </a:t>
            </a:r>
            <a:r>
              <a:rPr lang="en-US" sz="5600" b="1">
                <a:cs typeface="Times New Roman"/>
              </a:rPr>
              <a:t>technical </a:t>
            </a:r>
            <a:r>
              <a:rPr lang="en-US" sz="5600">
                <a:cs typeface="Times New Roman"/>
              </a:rPr>
              <a:t>and </a:t>
            </a:r>
            <a:r>
              <a:rPr lang="en-US" sz="5600" b="1">
                <a:cs typeface="Times New Roman"/>
              </a:rPr>
              <a:t>employability skills </a:t>
            </a:r>
            <a:r>
              <a:rPr lang="en-US" sz="5600">
                <a:cs typeface="Times New Roman"/>
              </a:rPr>
              <a:t>of secondary education students and </a:t>
            </a:r>
            <a:r>
              <a:rPr lang="en-US" sz="5600" b="1">
                <a:cs typeface="Times New Roman"/>
              </a:rPr>
              <a:t>postsecondary education students who elect to enroll</a:t>
            </a:r>
            <a:r>
              <a:rPr lang="en-US" sz="5600">
                <a:cs typeface="Times New Roman"/>
              </a:rPr>
              <a:t> in CTE curriculum programs and programs of study</a:t>
            </a:r>
          </a:p>
        </p:txBody>
      </p:sp>
    </p:spTree>
    <p:extLst>
      <p:ext uri="{BB962C8B-B14F-4D97-AF65-F5344CB8AC3E}">
        <p14:creationId xmlns:p14="http://schemas.microsoft.com/office/powerpoint/2010/main" val="41184151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E9E9BD-7487-A0B7-5BB0-2295AF5C51F3}"/>
              </a:ext>
            </a:extLst>
          </p:cNvPr>
          <p:cNvSpPr>
            <a:spLocks noGrp="1"/>
          </p:cNvSpPr>
          <p:nvPr>
            <p:ph type="title"/>
          </p:nvPr>
        </p:nvSpPr>
        <p:spPr/>
        <p:txBody>
          <a:bodyPr/>
          <a:lstStyle/>
          <a:p>
            <a:r>
              <a:rPr lang="en-US" dirty="0"/>
              <a:t>Federal Programs Section: Perkins Unit</a:t>
            </a:r>
          </a:p>
        </p:txBody>
      </p:sp>
      <p:sp>
        <p:nvSpPr>
          <p:cNvPr id="8" name="TextBox 7">
            <a:extLst>
              <a:ext uri="{FF2B5EF4-FFF2-40B4-BE49-F238E27FC236}">
                <a16:creationId xmlns:a16="http://schemas.microsoft.com/office/drawing/2014/main" id="{8D52573A-F1D8-7B75-414C-1A6094F732ED}"/>
              </a:ext>
            </a:extLst>
          </p:cNvPr>
          <p:cNvSpPr txBox="1"/>
          <p:nvPr/>
        </p:nvSpPr>
        <p:spPr>
          <a:xfrm>
            <a:off x="7079444" y="2264476"/>
            <a:ext cx="3751741" cy="2246769"/>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sz="2000" i="1" dirty="0">
                <a:hlinkClick r:id="rId3"/>
              </a:rPr>
              <a:t>Dr. Robert Van Dyke</a:t>
            </a:r>
            <a:endParaRPr lang="en-US" sz="2000" i="1" dirty="0"/>
          </a:p>
          <a:p>
            <a:pPr algn="ctr"/>
            <a:r>
              <a:rPr lang="en-US" sz="2000" dirty="0"/>
              <a:t>Associate Vice President for Federal Programs</a:t>
            </a:r>
          </a:p>
          <a:p>
            <a:pPr algn="ctr"/>
            <a:endParaRPr lang="en-US" sz="2000" dirty="0"/>
          </a:p>
          <a:p>
            <a:pPr algn="ctr"/>
            <a:r>
              <a:rPr lang="en-US" sz="2000" i="1" dirty="0">
                <a:hlinkClick r:id="rId4"/>
              </a:rPr>
              <a:t>Darice McDougald</a:t>
            </a:r>
            <a:endParaRPr lang="en-US" sz="2000" i="1" dirty="0"/>
          </a:p>
          <a:p>
            <a:pPr algn="ctr"/>
            <a:r>
              <a:rPr lang="en-US" sz="2000" dirty="0"/>
              <a:t>Federal Programs Business Services Specialist</a:t>
            </a:r>
          </a:p>
        </p:txBody>
      </p:sp>
      <p:sp>
        <p:nvSpPr>
          <p:cNvPr id="24" name="TextBox 23">
            <a:extLst>
              <a:ext uri="{FF2B5EF4-FFF2-40B4-BE49-F238E27FC236}">
                <a16:creationId xmlns:a16="http://schemas.microsoft.com/office/drawing/2014/main" id="{AA0D32B7-8595-3594-D09B-D716995E3D1D}"/>
              </a:ext>
            </a:extLst>
          </p:cNvPr>
          <p:cNvSpPr txBox="1"/>
          <p:nvPr/>
        </p:nvSpPr>
        <p:spPr>
          <a:xfrm>
            <a:off x="544487" y="4954024"/>
            <a:ext cx="3751741" cy="4093428"/>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2000" b="1" dirty="0"/>
              <a:t>Perkins Administration</a:t>
            </a:r>
          </a:p>
          <a:p>
            <a:pPr algn="ctr"/>
            <a:endParaRPr lang="en-US" sz="2000" b="1" dirty="0"/>
          </a:p>
          <a:p>
            <a:pPr algn="ctr"/>
            <a:r>
              <a:rPr lang="en-US" sz="2000" i="1" dirty="0">
                <a:hlinkClick r:id="rId5"/>
              </a:rPr>
              <a:t>Dr. Tony Reggi</a:t>
            </a:r>
            <a:endParaRPr lang="en-US" sz="2000" i="1" dirty="0"/>
          </a:p>
          <a:p>
            <a:pPr algn="ctr"/>
            <a:r>
              <a:rPr lang="en-US" sz="2000" dirty="0"/>
              <a:t>Associate State Director for Perkins Grant Administration</a:t>
            </a:r>
          </a:p>
          <a:p>
            <a:pPr algn="ctr"/>
            <a:endParaRPr lang="en-US" sz="2000" dirty="0"/>
          </a:p>
          <a:p>
            <a:pPr algn="ctr"/>
            <a:r>
              <a:rPr lang="en-US" sz="2000" i="1" dirty="0">
                <a:hlinkClick r:id="rId6"/>
              </a:rPr>
              <a:t>Patti Coultas</a:t>
            </a:r>
            <a:endParaRPr lang="en-US" sz="2000" i="1" dirty="0"/>
          </a:p>
          <a:p>
            <a:pPr algn="ctr"/>
            <a:r>
              <a:rPr lang="en-US" sz="2000" dirty="0"/>
              <a:t>Assistant Director for Perkins Regional Services-East</a:t>
            </a:r>
          </a:p>
          <a:p>
            <a:pPr algn="ctr"/>
            <a:endParaRPr lang="en-US" sz="2000" dirty="0"/>
          </a:p>
          <a:p>
            <a:pPr algn="ctr"/>
            <a:r>
              <a:rPr lang="en-US" sz="2000" dirty="0">
                <a:hlinkClick r:id="rId7"/>
              </a:rPr>
              <a:t>Stefanie Schroeder </a:t>
            </a:r>
            <a:endParaRPr lang="en-US" sz="2000" dirty="0"/>
          </a:p>
          <a:p>
            <a:pPr algn="ctr"/>
            <a:r>
              <a:rPr lang="en-US" sz="2000" dirty="0"/>
              <a:t>Assistant Director for Perkins Regional Services-West</a:t>
            </a:r>
          </a:p>
        </p:txBody>
      </p:sp>
      <p:sp>
        <p:nvSpPr>
          <p:cNvPr id="10" name="TextBox 9">
            <a:extLst>
              <a:ext uri="{FF2B5EF4-FFF2-40B4-BE49-F238E27FC236}">
                <a16:creationId xmlns:a16="http://schemas.microsoft.com/office/drawing/2014/main" id="{467DA040-A278-633A-E2AD-7EF02BDBA199}"/>
              </a:ext>
            </a:extLst>
          </p:cNvPr>
          <p:cNvSpPr txBox="1"/>
          <p:nvPr/>
        </p:nvSpPr>
        <p:spPr>
          <a:xfrm>
            <a:off x="4903494" y="4954023"/>
            <a:ext cx="3751741" cy="286232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US" sz="2000" b="1" dirty="0"/>
              <a:t>Monitoring and Accountability</a:t>
            </a:r>
          </a:p>
          <a:p>
            <a:pPr algn="ctr"/>
            <a:endParaRPr lang="en-US" sz="2000" b="1" dirty="0"/>
          </a:p>
          <a:p>
            <a:pPr algn="ctr"/>
            <a:r>
              <a:rPr lang="en-US" sz="2000" i="1" dirty="0">
                <a:hlinkClick r:id="rId8"/>
              </a:rPr>
              <a:t>Dr. Michael Tilley</a:t>
            </a:r>
            <a:endParaRPr lang="en-US" sz="2000" i="1" dirty="0"/>
          </a:p>
          <a:p>
            <a:pPr algn="ctr"/>
            <a:r>
              <a:rPr lang="en-US" sz="2000" dirty="0"/>
              <a:t>Associate State Director for Monitoring and Accountability</a:t>
            </a:r>
          </a:p>
          <a:p>
            <a:pPr algn="ctr"/>
            <a:endParaRPr lang="en-US" sz="2000" dirty="0"/>
          </a:p>
          <a:p>
            <a:pPr algn="ctr"/>
            <a:r>
              <a:rPr lang="en-US" sz="2000" i="1" dirty="0">
                <a:hlinkClick r:id="rId9"/>
              </a:rPr>
              <a:t>Brandy Brown</a:t>
            </a:r>
            <a:endParaRPr lang="en-US" sz="2000" i="1" dirty="0"/>
          </a:p>
          <a:p>
            <a:pPr algn="ctr"/>
            <a:r>
              <a:rPr lang="en-US" sz="2000" dirty="0"/>
              <a:t>Monitoring and Reporting Specialist</a:t>
            </a:r>
          </a:p>
        </p:txBody>
      </p:sp>
      <p:sp>
        <p:nvSpPr>
          <p:cNvPr id="19" name="TextBox 18">
            <a:extLst>
              <a:ext uri="{FF2B5EF4-FFF2-40B4-BE49-F238E27FC236}">
                <a16:creationId xmlns:a16="http://schemas.microsoft.com/office/drawing/2014/main" id="{00794833-2308-C2C7-BEAF-EE7F29098ACF}"/>
              </a:ext>
            </a:extLst>
          </p:cNvPr>
          <p:cNvSpPr txBox="1"/>
          <p:nvPr/>
        </p:nvSpPr>
        <p:spPr>
          <a:xfrm>
            <a:off x="9262502" y="4954023"/>
            <a:ext cx="3751741" cy="286232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n-US" sz="2000" b="1" dirty="0"/>
              <a:t>Professional Development</a:t>
            </a:r>
          </a:p>
          <a:p>
            <a:pPr algn="ctr"/>
            <a:endParaRPr lang="en-US" sz="2000" b="1" dirty="0"/>
          </a:p>
          <a:p>
            <a:pPr algn="ctr"/>
            <a:r>
              <a:rPr lang="en-US" sz="2000" i="1" dirty="0">
                <a:hlinkClick r:id="rId10"/>
              </a:rPr>
              <a:t>Daniel Loges</a:t>
            </a:r>
            <a:endParaRPr lang="en-US" sz="2000" i="1" dirty="0"/>
          </a:p>
          <a:p>
            <a:pPr algn="ctr"/>
            <a:r>
              <a:rPr lang="en-US" sz="2000" dirty="0"/>
              <a:t>Director of Professional Development</a:t>
            </a:r>
          </a:p>
          <a:p>
            <a:pPr algn="ctr"/>
            <a:endParaRPr lang="en-US" sz="2000" dirty="0"/>
          </a:p>
          <a:p>
            <a:pPr algn="ctr"/>
            <a:r>
              <a:rPr lang="en-US" sz="2000" i="1" dirty="0">
                <a:hlinkClick r:id="rId11"/>
              </a:rPr>
              <a:t>Leigh Davidson</a:t>
            </a:r>
            <a:endParaRPr lang="en-US" sz="2000" i="1" dirty="0"/>
          </a:p>
          <a:p>
            <a:pPr algn="ctr"/>
            <a:r>
              <a:rPr lang="en-US" sz="2000" dirty="0"/>
              <a:t>Professional Development and Distance Learning Specialist</a:t>
            </a:r>
          </a:p>
        </p:txBody>
      </p:sp>
      <p:sp>
        <p:nvSpPr>
          <p:cNvPr id="31" name="TextBox 30">
            <a:extLst>
              <a:ext uri="{FF2B5EF4-FFF2-40B4-BE49-F238E27FC236}">
                <a16:creationId xmlns:a16="http://schemas.microsoft.com/office/drawing/2014/main" id="{83DCDE9E-8363-CB9A-4A3A-AC24B29E8259}"/>
              </a:ext>
            </a:extLst>
          </p:cNvPr>
          <p:cNvSpPr txBox="1"/>
          <p:nvPr/>
        </p:nvSpPr>
        <p:spPr>
          <a:xfrm>
            <a:off x="13742152" y="4954024"/>
            <a:ext cx="3870237" cy="2862322"/>
          </a:xfrm>
          <a:prstGeom prst="rect">
            <a:avLst/>
          </a:prstGeom>
          <a:ln>
            <a:solidFill>
              <a:srgbClr val="C00000"/>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sz="2000" b="1" dirty="0"/>
              <a:t>Performance and Accountability</a:t>
            </a:r>
          </a:p>
          <a:p>
            <a:pPr algn="ctr"/>
            <a:endParaRPr lang="en-US" sz="2000" b="1" dirty="0"/>
          </a:p>
          <a:p>
            <a:pPr algn="ctr"/>
            <a:r>
              <a:rPr lang="en-US" sz="2000" i="1" dirty="0">
                <a:hlinkClick r:id="rId12"/>
              </a:rPr>
              <a:t>Jessica Rieger</a:t>
            </a:r>
            <a:endParaRPr lang="en-US" sz="2000" i="1" dirty="0"/>
          </a:p>
          <a:p>
            <a:pPr algn="ctr"/>
            <a:r>
              <a:rPr lang="en-US" sz="2000" dirty="0"/>
              <a:t>Director of Performance and Accountability </a:t>
            </a:r>
          </a:p>
          <a:p>
            <a:pPr algn="ctr"/>
            <a:endParaRPr lang="en-US" sz="2000" dirty="0"/>
          </a:p>
          <a:p>
            <a:pPr algn="ctr"/>
            <a:r>
              <a:rPr lang="en-US" sz="2000" i="1" dirty="0">
                <a:hlinkClick r:id="rId13"/>
              </a:rPr>
              <a:t>Courtney Jackson</a:t>
            </a:r>
            <a:endParaRPr lang="en-US" sz="2000" i="1" dirty="0"/>
          </a:p>
          <a:p>
            <a:pPr algn="ctr"/>
            <a:r>
              <a:rPr lang="en-US" sz="2000" dirty="0"/>
              <a:t>Performance and Accountability Specialist</a:t>
            </a:r>
            <a:endParaRPr lang="en-US" sz="2000" b="1" dirty="0"/>
          </a:p>
        </p:txBody>
      </p:sp>
    </p:spTree>
    <p:extLst>
      <p:ext uri="{BB962C8B-B14F-4D97-AF65-F5344CB8AC3E}">
        <p14:creationId xmlns:p14="http://schemas.microsoft.com/office/powerpoint/2010/main" val="22968100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DDE5-7859-C877-B424-576587E18A12}"/>
              </a:ext>
            </a:extLst>
          </p:cNvPr>
          <p:cNvSpPr>
            <a:spLocks noGrp="1"/>
          </p:cNvSpPr>
          <p:nvPr>
            <p:ph type="title"/>
          </p:nvPr>
        </p:nvSpPr>
        <p:spPr/>
        <p:txBody>
          <a:bodyPr>
            <a:normAutofit/>
          </a:bodyPr>
          <a:lstStyle/>
          <a:p>
            <a:r>
              <a:rPr lang="en-US" dirty="0">
                <a:ea typeface="+mj-lt"/>
                <a:cs typeface="+mj-lt"/>
              </a:rPr>
              <a:t>2025-2026 End of Year Key Findings </a:t>
            </a:r>
            <a:endParaRPr lang="en-US" dirty="0">
              <a:ea typeface="Calibri"/>
              <a:cs typeface="Calibri"/>
            </a:endParaRPr>
          </a:p>
        </p:txBody>
      </p:sp>
      <p:pic>
        <p:nvPicPr>
          <p:cNvPr id="4" name="The_2026_Perkins_Statewide_Findings">
            <a:hlinkClick r:id="" action="ppaction://media"/>
            <a:extLst>
              <a:ext uri="{FF2B5EF4-FFF2-40B4-BE49-F238E27FC236}">
                <a16:creationId xmlns:a16="http://schemas.microsoft.com/office/drawing/2014/main" id="{F308DC63-6E17-1914-6B0C-F88EB148380D}"/>
              </a:ext>
              <a:ext uri="{C183D7F6-B498-43B3-948B-1728B52AA6E4}">
                <adec:decorative xmlns:adec="http://schemas.microsoft.com/office/drawing/2017/decorative" val="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902588" y="2566342"/>
            <a:ext cx="4474464" cy="6321425"/>
          </a:xfrm>
          <a:prstGeom prst="rect">
            <a:avLst/>
          </a:prstGeom>
        </p:spPr>
      </p:pic>
    </p:spTree>
    <p:extLst>
      <p:ext uri="{BB962C8B-B14F-4D97-AF65-F5344CB8AC3E}">
        <p14:creationId xmlns:p14="http://schemas.microsoft.com/office/powerpoint/2010/main" val="2910442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0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8402D-34DC-801C-EA91-602F333B935A}"/>
              </a:ext>
            </a:extLst>
          </p:cNvPr>
          <p:cNvSpPr>
            <a:spLocks noGrp="1"/>
          </p:cNvSpPr>
          <p:nvPr>
            <p:ph type="title"/>
          </p:nvPr>
        </p:nvSpPr>
        <p:spPr/>
        <p:txBody>
          <a:bodyPr>
            <a:normAutofit fontScale="90000"/>
          </a:bodyPr>
          <a:lstStyle/>
          <a:p>
            <a:r>
              <a:rPr lang="en-US" dirty="0"/>
              <a:t>Career Exploration and Workforce Readiness Month</a:t>
            </a:r>
          </a:p>
        </p:txBody>
      </p:sp>
      <p:pic>
        <p:nvPicPr>
          <p:cNvPr id="7" name="Picture 6">
            <a:extLst>
              <a:ext uri="{FF2B5EF4-FFF2-40B4-BE49-F238E27FC236}">
                <a16:creationId xmlns:a16="http://schemas.microsoft.com/office/drawing/2014/main" id="{33B581C7-683B-CCB2-84EA-F780BAA8E44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36430" t="17829" r="39269" b="13096"/>
          <a:stretch>
            <a:fillRect/>
          </a:stretch>
        </p:blipFill>
        <p:spPr>
          <a:xfrm>
            <a:off x="6205927" y="2233535"/>
            <a:ext cx="4811843" cy="7693703"/>
          </a:xfrm>
          <a:prstGeom prst="rect">
            <a:avLst/>
          </a:prstGeom>
        </p:spPr>
      </p:pic>
    </p:spTree>
    <p:extLst>
      <p:ext uri="{BB962C8B-B14F-4D97-AF65-F5344CB8AC3E}">
        <p14:creationId xmlns:p14="http://schemas.microsoft.com/office/powerpoint/2010/main" val="1253881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8CC31-F948-C6FC-3FDF-10A94C2A93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D478B-49D9-44DD-7827-79C053DB2E68}"/>
              </a:ext>
            </a:extLst>
          </p:cNvPr>
          <p:cNvSpPr>
            <a:spLocks noGrp="1"/>
          </p:cNvSpPr>
          <p:nvPr>
            <p:ph type="title"/>
          </p:nvPr>
        </p:nvSpPr>
        <p:spPr/>
        <p:txBody>
          <a:bodyPr/>
          <a:lstStyle/>
          <a:p>
            <a:r>
              <a:rPr lang="en-US">
                <a:ea typeface="Calibri"/>
                <a:cs typeface="Calibri"/>
              </a:rPr>
              <a:t>Monitoring and Compliance: Update on Process</a:t>
            </a:r>
            <a:endParaRPr lang="en-US"/>
          </a:p>
        </p:txBody>
      </p:sp>
      <p:sp>
        <p:nvSpPr>
          <p:cNvPr id="3" name="Text Placeholder 2">
            <a:extLst>
              <a:ext uri="{FF2B5EF4-FFF2-40B4-BE49-F238E27FC236}">
                <a16:creationId xmlns:a16="http://schemas.microsoft.com/office/drawing/2014/main" id="{A62C1855-4598-2A5D-8E44-290A9D84D09E}"/>
              </a:ext>
            </a:extLst>
          </p:cNvPr>
          <p:cNvSpPr>
            <a:spLocks noGrp="1"/>
          </p:cNvSpPr>
          <p:nvPr>
            <p:ph type="body" sz="quarter" idx="10"/>
          </p:nvPr>
        </p:nvSpPr>
        <p:spPr/>
        <p:txBody>
          <a:bodyPr vert="horz" lIns="91440" tIns="45720" rIns="91440" bIns="45720" rtlCol="0" anchor="t">
            <a:normAutofit fontScale="85000" lnSpcReduction="20000"/>
          </a:bodyPr>
          <a:lstStyle/>
          <a:p>
            <a:r>
              <a:rPr lang="en-US" dirty="0">
                <a:ea typeface="Calibri"/>
                <a:cs typeface="Calibri"/>
              </a:rPr>
              <a:t>2026-2027 Comprehensive Monitoring Cycle Underway</a:t>
            </a:r>
          </a:p>
          <a:p>
            <a:r>
              <a:rPr lang="en-US" dirty="0">
                <a:ea typeface="Calibri"/>
                <a:cs typeface="Calibri"/>
              </a:rPr>
              <a:t>17 Colleges Selected and Notified</a:t>
            </a:r>
          </a:p>
          <a:p>
            <a:r>
              <a:rPr lang="en-US" dirty="0">
                <a:ea typeface="Calibri"/>
                <a:cs typeface="Calibri"/>
                <a:hlinkClick r:id="rId2"/>
              </a:rPr>
              <a:t>Federal Programs Monitoring Guide</a:t>
            </a:r>
            <a:endParaRPr lang="en-US" dirty="0">
              <a:ea typeface="Calibri"/>
              <a:cs typeface="Calibri"/>
            </a:endParaRPr>
          </a:p>
          <a:p>
            <a:r>
              <a:rPr lang="en-US" dirty="0">
                <a:ea typeface="Calibri"/>
                <a:cs typeface="Calibri"/>
              </a:rPr>
              <a:t>Overview of Process</a:t>
            </a:r>
          </a:p>
          <a:p>
            <a:pPr lvl="1"/>
            <a:r>
              <a:rPr lang="en-US" dirty="0">
                <a:ea typeface="Calibri"/>
                <a:cs typeface="Calibri"/>
              </a:rPr>
              <a:t>Annual Risk Assessment – Completed</a:t>
            </a:r>
          </a:p>
          <a:p>
            <a:pPr lvl="1"/>
            <a:r>
              <a:rPr lang="en-US" dirty="0">
                <a:ea typeface="Calibri"/>
                <a:cs typeface="Calibri"/>
              </a:rPr>
              <a:t>Colleges Selected and Notified – Completed</a:t>
            </a:r>
          </a:p>
          <a:p>
            <a:pPr lvl="1"/>
            <a:r>
              <a:rPr lang="en-US" dirty="0">
                <a:ea typeface="Calibri"/>
                <a:cs typeface="Calibri"/>
              </a:rPr>
              <a:t>Monitoring Overview Webinar – Completed </a:t>
            </a:r>
          </a:p>
          <a:p>
            <a:pPr lvl="1"/>
            <a:r>
              <a:rPr lang="en-US" dirty="0">
                <a:ea typeface="Calibri"/>
                <a:cs typeface="Calibri"/>
              </a:rPr>
              <a:t>Individual Pre-Monitoring Meeting – In Progress</a:t>
            </a:r>
          </a:p>
          <a:p>
            <a:pPr lvl="1"/>
            <a:r>
              <a:rPr lang="en-US" dirty="0">
                <a:ea typeface="Calibri"/>
                <a:cs typeface="Calibri"/>
              </a:rPr>
              <a:t>Documentation Submission – In Progress</a:t>
            </a:r>
          </a:p>
          <a:p>
            <a:pPr lvl="1"/>
            <a:r>
              <a:rPr lang="en-US" dirty="0">
                <a:ea typeface="Calibri"/>
                <a:cs typeface="Calibri"/>
              </a:rPr>
              <a:t>Onsite or Virtual Visit – October through January</a:t>
            </a:r>
          </a:p>
          <a:p>
            <a:pPr lvl="1"/>
            <a:r>
              <a:rPr lang="en-US" dirty="0">
                <a:ea typeface="Calibri"/>
                <a:cs typeface="Calibri"/>
              </a:rPr>
              <a:t>Post-Monitoring Meeting – December through January</a:t>
            </a:r>
          </a:p>
          <a:p>
            <a:pPr lvl="1"/>
            <a:r>
              <a:rPr lang="en-US" dirty="0">
                <a:ea typeface="Calibri"/>
                <a:cs typeface="Calibri"/>
              </a:rPr>
              <a:t>Official Monitoring Report – December through March</a:t>
            </a:r>
          </a:p>
          <a:p>
            <a:pPr lvl="1"/>
            <a:r>
              <a:rPr lang="en-US" dirty="0">
                <a:ea typeface="Calibri"/>
                <a:cs typeface="Calibri"/>
              </a:rPr>
              <a:t>Corrective Action Plan (as needed) – January through April</a:t>
            </a:r>
          </a:p>
          <a:p>
            <a:pPr>
              <a:buFont typeface="Arial" panose="02070309020205020404" pitchFamily="49" charset="0"/>
              <a:buChar char="•"/>
            </a:pPr>
            <a:r>
              <a:rPr lang="en-US" dirty="0">
                <a:ea typeface="Calibri"/>
                <a:cs typeface="Calibri"/>
              </a:rPr>
              <a:t>All colleges will receive at least one Perkins comprehensive monitoring visit from 2025-2029</a:t>
            </a:r>
          </a:p>
        </p:txBody>
      </p:sp>
    </p:spTree>
    <p:extLst>
      <p:ext uri="{BB962C8B-B14F-4D97-AF65-F5344CB8AC3E}">
        <p14:creationId xmlns:p14="http://schemas.microsoft.com/office/powerpoint/2010/main" val="12198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E8A4F-9B70-BB00-65D4-4ABBE8F83C3E}"/>
              </a:ext>
            </a:extLst>
          </p:cNvPr>
          <p:cNvSpPr>
            <a:spLocks noGrp="1"/>
          </p:cNvSpPr>
          <p:nvPr>
            <p:ph type="title"/>
          </p:nvPr>
        </p:nvSpPr>
        <p:spPr/>
        <p:txBody>
          <a:bodyPr/>
          <a:lstStyle/>
          <a:p>
            <a:r>
              <a:rPr lang="en-US">
                <a:ea typeface="Calibri"/>
                <a:cs typeface="Calibri"/>
              </a:rPr>
              <a:t>Monitoring and Compliance: Time and Effort</a:t>
            </a:r>
            <a:endParaRPr lang="en-US"/>
          </a:p>
        </p:txBody>
      </p:sp>
      <p:sp>
        <p:nvSpPr>
          <p:cNvPr id="3" name="Text Placeholder 2">
            <a:extLst>
              <a:ext uri="{FF2B5EF4-FFF2-40B4-BE49-F238E27FC236}">
                <a16:creationId xmlns:a16="http://schemas.microsoft.com/office/drawing/2014/main" id="{99F6E0AC-1417-FB8D-CDB9-27C123811ABE}"/>
              </a:ext>
            </a:extLst>
          </p:cNvPr>
          <p:cNvSpPr>
            <a:spLocks noGrp="1"/>
          </p:cNvSpPr>
          <p:nvPr>
            <p:ph type="body" sz="quarter" idx="10"/>
          </p:nvPr>
        </p:nvSpPr>
        <p:spPr/>
        <p:txBody>
          <a:bodyPr vert="horz" lIns="91440" tIns="45720" rIns="91440" bIns="45720" rtlCol="0" anchor="t">
            <a:normAutofit fontScale="92500" lnSpcReduction="20000"/>
          </a:bodyPr>
          <a:lstStyle/>
          <a:p>
            <a:r>
              <a:rPr lang="en-US">
                <a:ea typeface="Calibri"/>
                <a:cs typeface="Calibri"/>
              </a:rPr>
              <a:t>2026-2027 Continuous Monitoring Underway</a:t>
            </a:r>
          </a:p>
          <a:p>
            <a:r>
              <a:rPr lang="en-US">
                <a:ea typeface="Calibri"/>
                <a:cs typeface="Calibri"/>
                <a:hlinkClick r:id="rId2"/>
              </a:rPr>
              <a:t>Time and Effort Training Webinar – August 20, 2026</a:t>
            </a:r>
            <a:endParaRPr lang="en-US">
              <a:ea typeface="Calibri"/>
              <a:cs typeface="Calibri"/>
            </a:endParaRPr>
          </a:p>
          <a:p>
            <a:r>
              <a:rPr lang="en-US">
                <a:ea typeface="Calibri"/>
                <a:cs typeface="Calibri"/>
              </a:rPr>
              <a:t>All Perkins V funded employees must submit Semi-Annual or Monthly Time and Effort Certifications</a:t>
            </a:r>
          </a:p>
          <a:p>
            <a:r>
              <a:rPr lang="en-US">
                <a:ea typeface="Calibri"/>
                <a:cs typeface="Calibri"/>
              </a:rPr>
              <a:t>If a position is 100% funded by Perkins V, a semi-annual submission is needed (due January 15, 2027 and July 15, 2027)</a:t>
            </a:r>
          </a:p>
          <a:p>
            <a:r>
              <a:rPr lang="en-US">
                <a:ea typeface="Calibri"/>
                <a:cs typeface="Calibri"/>
              </a:rPr>
              <a:t>If a position is funded in part by Perkins V, a monthly submission is needed (due 15th of each month, beginning October 15, 2026)</a:t>
            </a:r>
          </a:p>
          <a:p>
            <a:r>
              <a:rPr lang="en-US">
                <a:ea typeface="Calibri"/>
                <a:cs typeface="Calibri"/>
              </a:rPr>
              <a:t>Do not sign prior to end of reporting period</a:t>
            </a:r>
          </a:p>
          <a:p>
            <a:r>
              <a:rPr lang="en-US">
                <a:ea typeface="Calibri"/>
                <a:cs typeface="Calibri"/>
                <a:hlinkClick r:id="rId3"/>
              </a:rPr>
              <a:t>Time and Effort Forms</a:t>
            </a:r>
          </a:p>
          <a:p>
            <a:r>
              <a:rPr lang="en-US">
                <a:ea typeface="Calibri"/>
                <a:cs typeface="Calibri"/>
              </a:rPr>
              <a:t>Submit in the 2026-2027 Perkins Basic Grant Data System – Moodle Course</a:t>
            </a:r>
          </a:p>
          <a:p>
            <a:r>
              <a:rPr lang="en-US">
                <a:ea typeface="Calibri"/>
                <a:cs typeface="Calibri"/>
              </a:rPr>
              <a:t>Q&amp;A Document Forthcoming</a:t>
            </a:r>
          </a:p>
        </p:txBody>
      </p:sp>
    </p:spTree>
    <p:extLst>
      <p:ext uri="{BB962C8B-B14F-4D97-AF65-F5344CB8AC3E}">
        <p14:creationId xmlns:p14="http://schemas.microsoft.com/office/powerpoint/2010/main" val="78017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78D5F-B96F-743C-19EA-C62F8BA9F6A2}"/>
              </a:ext>
            </a:extLst>
          </p:cNvPr>
          <p:cNvSpPr>
            <a:spLocks noGrp="1"/>
          </p:cNvSpPr>
          <p:nvPr>
            <p:ph type="title"/>
          </p:nvPr>
        </p:nvSpPr>
        <p:spPr/>
        <p:txBody>
          <a:bodyPr/>
          <a:lstStyle/>
          <a:p>
            <a:r>
              <a:rPr lang="en-US">
                <a:ea typeface="Calibri"/>
                <a:cs typeface="Calibri"/>
              </a:rPr>
              <a:t>Methods of Administration (MOA) </a:t>
            </a:r>
            <a:endParaRPr lang="en-US"/>
          </a:p>
        </p:txBody>
      </p:sp>
      <p:sp>
        <p:nvSpPr>
          <p:cNvPr id="3" name="Text Placeholder 2">
            <a:extLst>
              <a:ext uri="{FF2B5EF4-FFF2-40B4-BE49-F238E27FC236}">
                <a16:creationId xmlns:a16="http://schemas.microsoft.com/office/drawing/2014/main" id="{60853FA2-7942-5236-D3DE-F51C35872379}"/>
              </a:ext>
            </a:extLst>
          </p:cNvPr>
          <p:cNvSpPr>
            <a:spLocks noGrp="1"/>
          </p:cNvSpPr>
          <p:nvPr>
            <p:ph type="body" sz="quarter" idx="10"/>
          </p:nvPr>
        </p:nvSpPr>
        <p:spPr/>
        <p:txBody>
          <a:bodyPr vert="horz" lIns="91440" tIns="45720" rIns="91440" bIns="45720" rtlCol="0" anchor="t">
            <a:normAutofit/>
          </a:bodyPr>
          <a:lstStyle/>
          <a:p>
            <a:r>
              <a:rPr lang="en-US">
                <a:ea typeface="Calibri"/>
                <a:cs typeface="Calibri"/>
              </a:rPr>
              <a:t>USDOE rescinded the MOA Guidelines (Appendix B to Title 34 of the Code of Federal Regulations Part 100)</a:t>
            </a:r>
          </a:p>
          <a:p>
            <a:r>
              <a:rPr lang="en-US">
                <a:ea typeface="Calibri"/>
                <a:cs typeface="Calibri"/>
              </a:rPr>
              <a:t>NCCCS sunset the MOA program starting July 1, 2026</a:t>
            </a:r>
          </a:p>
          <a:p>
            <a:r>
              <a:rPr lang="en-US">
                <a:ea typeface="Calibri"/>
                <a:cs typeface="Calibri"/>
              </a:rPr>
              <a:t>Will not monitor colleges with open Voluntary Compliance Plans</a:t>
            </a:r>
          </a:p>
          <a:p>
            <a:r>
              <a:rPr lang="en-US">
                <a:ea typeface="Calibri"/>
                <a:cs typeface="Calibri"/>
              </a:rPr>
              <a:t>Colleges must comply </a:t>
            </a:r>
            <a:r>
              <a:rPr lang="en-US"/>
              <a:t>with applicable federal requirements:</a:t>
            </a:r>
          </a:p>
          <a:p>
            <a:pPr lvl="1"/>
            <a:r>
              <a:rPr lang="en-US"/>
              <a:t>Title VI of the Civil Rights Act of 1964</a:t>
            </a:r>
          </a:p>
          <a:p>
            <a:pPr lvl="1"/>
            <a:r>
              <a:rPr lang="en-US"/>
              <a:t>Title IX of the Education Amendments of 1972</a:t>
            </a:r>
          </a:p>
          <a:p>
            <a:pPr lvl="1"/>
            <a:r>
              <a:rPr lang="en-US"/>
              <a:t>Section 504 of the Rehabilitation Act of 1973</a:t>
            </a:r>
          </a:p>
          <a:p>
            <a:pPr lvl="1"/>
            <a:r>
              <a:rPr lang="en-US"/>
              <a:t>The Americans with Disabilities Act (ADA)</a:t>
            </a:r>
          </a:p>
          <a:p>
            <a:pPr lvl="1"/>
            <a:r>
              <a:rPr lang="en-US"/>
              <a:t>Other applicable federal and state civil rights laws</a:t>
            </a:r>
            <a:endParaRPr lang="en-US">
              <a:ea typeface="Calibri"/>
              <a:cs typeface="Calibri"/>
            </a:endParaRPr>
          </a:p>
        </p:txBody>
      </p:sp>
    </p:spTree>
    <p:extLst>
      <p:ext uri="{BB962C8B-B14F-4D97-AF65-F5344CB8AC3E}">
        <p14:creationId xmlns:p14="http://schemas.microsoft.com/office/powerpoint/2010/main" val="3392802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76A58-C77A-D9FD-3572-1171426852B2}"/>
              </a:ext>
            </a:extLst>
          </p:cNvPr>
          <p:cNvSpPr>
            <a:spLocks noGrp="1"/>
          </p:cNvSpPr>
          <p:nvPr>
            <p:ph type="title"/>
          </p:nvPr>
        </p:nvSpPr>
        <p:spPr/>
        <p:txBody>
          <a:bodyPr/>
          <a:lstStyle/>
          <a:p>
            <a:r>
              <a:rPr lang="en-US" dirty="0"/>
              <a:t>2026-27 Upcoming Grant Items</a:t>
            </a:r>
          </a:p>
        </p:txBody>
      </p:sp>
      <p:sp>
        <p:nvSpPr>
          <p:cNvPr id="3" name="Text Placeholder 2">
            <a:extLst>
              <a:ext uri="{FF2B5EF4-FFF2-40B4-BE49-F238E27FC236}">
                <a16:creationId xmlns:a16="http://schemas.microsoft.com/office/drawing/2014/main" id="{672B93E3-917E-CCB2-47BD-44A721D97E85}"/>
              </a:ext>
            </a:extLst>
          </p:cNvPr>
          <p:cNvSpPr>
            <a:spLocks noGrp="1"/>
          </p:cNvSpPr>
          <p:nvPr>
            <p:ph type="body" sz="quarter" idx="10"/>
          </p:nvPr>
        </p:nvSpPr>
        <p:spPr/>
        <p:txBody>
          <a:bodyPr>
            <a:normAutofit/>
          </a:bodyPr>
          <a:lstStyle/>
          <a:p>
            <a:pPr fontAlgn="base"/>
            <a:r>
              <a:rPr lang="en-US" b="1" cap="all" dirty="0"/>
              <a:t>October 14–16, 2026 </a:t>
            </a:r>
          </a:p>
          <a:p>
            <a:pPr lvl="1" fontAlgn="base"/>
            <a:r>
              <a:rPr lang="en-US" dirty="0"/>
              <a:t>Attend the Fall Perkins Meeting as Presession in Raleigh (October 14). </a:t>
            </a:r>
          </a:p>
          <a:p>
            <a:pPr lvl="1" fontAlgn="base"/>
            <a:r>
              <a:rPr lang="en-US" dirty="0"/>
              <a:t>Attend the NCCCS System Conference in Raleigh (October 14–16). </a:t>
            </a:r>
          </a:p>
          <a:p>
            <a:pPr fontAlgn="base"/>
            <a:r>
              <a:rPr lang="en-US" b="1" cap="all" dirty="0"/>
              <a:t>October 31, 206</a:t>
            </a:r>
          </a:p>
          <a:p>
            <a:pPr lvl="1" fontAlgn="base"/>
            <a:r>
              <a:rPr lang="en-US" dirty="0"/>
              <a:t>Submit Carryforward Budget Modification</a:t>
            </a:r>
          </a:p>
          <a:p>
            <a:pPr fontAlgn="base"/>
            <a:r>
              <a:rPr lang="en-US" b="1" cap="all" dirty="0"/>
              <a:t>November 20, 2026 </a:t>
            </a:r>
          </a:p>
          <a:p>
            <a:pPr lvl="1" fontAlgn="base"/>
            <a:r>
              <a:rPr lang="en-US" dirty="0"/>
              <a:t>Submit Negotiated Levels of Performance Acknowledgement for 2026–2027. </a:t>
            </a:r>
          </a:p>
          <a:p>
            <a:endParaRPr lang="en-US" dirty="0"/>
          </a:p>
        </p:txBody>
      </p:sp>
    </p:spTree>
    <p:extLst>
      <p:ext uri="{BB962C8B-B14F-4D97-AF65-F5344CB8AC3E}">
        <p14:creationId xmlns:p14="http://schemas.microsoft.com/office/powerpoint/2010/main" val="3493217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B9D21-4B44-3D77-583C-26EE6D6FFDC2}"/>
              </a:ext>
            </a:extLst>
          </p:cNvPr>
          <p:cNvSpPr>
            <a:spLocks noGrp="1"/>
          </p:cNvSpPr>
          <p:nvPr>
            <p:ph type="title"/>
          </p:nvPr>
        </p:nvSpPr>
        <p:spPr/>
        <p:txBody>
          <a:bodyPr/>
          <a:lstStyle/>
          <a:p>
            <a:r>
              <a:rPr lang="en-US"/>
              <a:t>Carryforward Update</a:t>
            </a:r>
          </a:p>
        </p:txBody>
      </p:sp>
      <p:sp>
        <p:nvSpPr>
          <p:cNvPr id="3" name="Text Placeholder 2">
            <a:extLst>
              <a:ext uri="{FF2B5EF4-FFF2-40B4-BE49-F238E27FC236}">
                <a16:creationId xmlns:a16="http://schemas.microsoft.com/office/drawing/2014/main" id="{C004E48A-A180-5F61-2F6F-227442CD8CCD}"/>
              </a:ext>
            </a:extLst>
          </p:cNvPr>
          <p:cNvSpPr>
            <a:spLocks noGrp="1"/>
          </p:cNvSpPr>
          <p:nvPr>
            <p:ph type="body" sz="quarter" idx="10"/>
          </p:nvPr>
        </p:nvSpPr>
        <p:spPr/>
        <p:txBody>
          <a:bodyPr/>
          <a:lstStyle/>
          <a:p>
            <a:r>
              <a:rPr lang="en-US"/>
              <a:t>2025-26 Basic Grant had $569,343.00 to carry forward </a:t>
            </a:r>
          </a:p>
          <a:p>
            <a:r>
              <a:rPr lang="en-US"/>
              <a:t>Dr. Sullivan, Acting System President and CEO, will review and approve memo with carryforward allocations</a:t>
            </a:r>
          </a:p>
          <a:p>
            <a:r>
              <a:rPr lang="en-US"/>
              <a:t>Stefanie and Patti have draft allocations for Budget Modifications</a:t>
            </a:r>
          </a:p>
        </p:txBody>
      </p:sp>
    </p:spTree>
    <p:extLst>
      <p:ext uri="{BB962C8B-B14F-4D97-AF65-F5344CB8AC3E}">
        <p14:creationId xmlns:p14="http://schemas.microsoft.com/office/powerpoint/2010/main" val="1867174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0CC6B-05D6-8CA4-6EE1-12414470E5FF}"/>
              </a:ext>
            </a:extLst>
          </p:cNvPr>
          <p:cNvSpPr>
            <a:spLocks noGrp="1"/>
          </p:cNvSpPr>
          <p:nvPr>
            <p:ph type="title"/>
          </p:nvPr>
        </p:nvSpPr>
        <p:spPr/>
        <p:txBody>
          <a:bodyPr/>
          <a:lstStyle/>
          <a:p>
            <a:r>
              <a:rPr lang="en-US" dirty="0"/>
              <a:t>Budget Modification Instructions</a:t>
            </a:r>
          </a:p>
        </p:txBody>
      </p:sp>
      <p:sp>
        <p:nvSpPr>
          <p:cNvPr id="5" name="Text Placeholder 4">
            <a:extLst>
              <a:ext uri="{FF2B5EF4-FFF2-40B4-BE49-F238E27FC236}">
                <a16:creationId xmlns:a16="http://schemas.microsoft.com/office/drawing/2014/main" id="{789EC14C-58BC-F97A-A813-0562F2DAB7C3}"/>
              </a:ext>
            </a:extLst>
          </p:cNvPr>
          <p:cNvSpPr>
            <a:spLocks noGrp="1"/>
          </p:cNvSpPr>
          <p:nvPr>
            <p:ph type="body" sz="quarter" idx="10"/>
          </p:nvPr>
        </p:nvSpPr>
        <p:spPr/>
        <p:txBody>
          <a:bodyPr/>
          <a:lstStyle/>
          <a:p>
            <a:r>
              <a:rPr lang="en-US" dirty="0"/>
              <a:t>Instructions emailed with carryforward allocation </a:t>
            </a:r>
          </a:p>
        </p:txBody>
      </p:sp>
      <p:pic>
        <p:nvPicPr>
          <p:cNvPr id="7" name="Picture 6" descr="Screenshot of instructions for completing 2026-27 Perkins Carryforward Modifications.">
            <a:extLst>
              <a:ext uri="{FF2B5EF4-FFF2-40B4-BE49-F238E27FC236}">
                <a16:creationId xmlns:a16="http://schemas.microsoft.com/office/drawing/2014/main" id="{887DF181-C88A-2308-5F48-537CB33DEBE7}"/>
              </a:ext>
            </a:extLst>
          </p:cNvPr>
          <p:cNvPicPr>
            <a:picLocks noChangeAspect="1"/>
          </p:cNvPicPr>
          <p:nvPr/>
        </p:nvPicPr>
        <p:blipFill>
          <a:blip r:embed="rId2"/>
          <a:srcRect r="6080"/>
          <a:stretch>
            <a:fillRect/>
          </a:stretch>
        </p:blipFill>
        <p:spPr>
          <a:xfrm>
            <a:off x="7816712" y="3470217"/>
            <a:ext cx="8258175" cy="6230219"/>
          </a:xfrm>
          <a:prstGeom prst="rect">
            <a:avLst/>
          </a:prstGeom>
        </p:spPr>
      </p:pic>
    </p:spTree>
    <p:extLst>
      <p:ext uri="{BB962C8B-B14F-4D97-AF65-F5344CB8AC3E}">
        <p14:creationId xmlns:p14="http://schemas.microsoft.com/office/powerpoint/2010/main" val="2604831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B24E2-81A6-3EF9-D582-A66216E2F6C5}"/>
              </a:ext>
            </a:extLst>
          </p:cNvPr>
          <p:cNvSpPr>
            <a:spLocks noGrp="1"/>
          </p:cNvSpPr>
          <p:nvPr>
            <p:ph type="title"/>
          </p:nvPr>
        </p:nvSpPr>
        <p:spPr/>
        <p:txBody>
          <a:bodyPr/>
          <a:lstStyle/>
          <a:p>
            <a:r>
              <a:rPr lang="en-US" dirty="0"/>
              <a:t>Perkins Recruitment Leadership Project</a:t>
            </a:r>
          </a:p>
        </p:txBody>
      </p:sp>
      <p:sp>
        <p:nvSpPr>
          <p:cNvPr id="3" name="Text Placeholder 2">
            <a:extLst>
              <a:ext uri="{FF2B5EF4-FFF2-40B4-BE49-F238E27FC236}">
                <a16:creationId xmlns:a16="http://schemas.microsoft.com/office/drawing/2014/main" id="{3A18368A-164F-8F6A-2CE5-3F0444C27077}"/>
              </a:ext>
            </a:extLst>
          </p:cNvPr>
          <p:cNvSpPr>
            <a:spLocks noGrp="1"/>
          </p:cNvSpPr>
          <p:nvPr>
            <p:ph type="body" sz="quarter" idx="10"/>
          </p:nvPr>
        </p:nvSpPr>
        <p:spPr/>
        <p:txBody>
          <a:bodyPr>
            <a:normAutofit fontScale="92500" lnSpcReduction="20000"/>
          </a:bodyPr>
          <a:lstStyle/>
          <a:p>
            <a:pPr marL="0" indent="0">
              <a:buNone/>
            </a:pPr>
            <a:r>
              <a:rPr lang="en-US" b="1">
                <a:solidFill>
                  <a:srgbClr val="14435B"/>
                </a:solidFill>
              </a:rPr>
              <a:t>We are looking for colleges to participate!</a:t>
            </a:r>
          </a:p>
          <a:p>
            <a:pPr marL="0" indent="0">
              <a:buNone/>
            </a:pPr>
            <a:endParaRPr lang="en-US"/>
          </a:p>
          <a:p>
            <a:pPr marL="0" indent="0">
              <a:buNone/>
            </a:pPr>
            <a:r>
              <a:rPr lang="en-US"/>
              <a:t>A team of 3-4 from your college will work with The Rucks Group to create and implement a recruitment plan for 1-3 non-traditional CTE Programs.</a:t>
            </a:r>
          </a:p>
          <a:p>
            <a:pPr marL="0" indent="0">
              <a:buNone/>
            </a:pPr>
            <a:endParaRPr lang="en-US"/>
          </a:p>
          <a:p>
            <a:r>
              <a:rPr lang="en-US"/>
              <a:t>October 14 Fall Meeting </a:t>
            </a:r>
          </a:p>
          <a:p>
            <a:r>
              <a:rPr lang="en-US"/>
              <a:t>November 17-18 Caraway Conference Center</a:t>
            </a:r>
          </a:p>
          <a:p>
            <a:r>
              <a:rPr lang="en-US"/>
              <a:t>January – April: 2 virtual consultations</a:t>
            </a:r>
          </a:p>
          <a:p>
            <a:r>
              <a:rPr lang="en-US"/>
              <a:t>May 18-19 Caraway Conference Center</a:t>
            </a:r>
          </a:p>
          <a:p>
            <a:pPr marL="0" indent="0">
              <a:buNone/>
            </a:pPr>
            <a:endParaRPr lang="en-US"/>
          </a:p>
          <a:p>
            <a:r>
              <a:rPr lang="en-US"/>
              <a:t>See email sent earlier today to Perkins Program Coordinators</a:t>
            </a:r>
          </a:p>
          <a:p>
            <a:r>
              <a:rPr lang="en-US"/>
              <a:t>Contact Patti for more information.</a:t>
            </a:r>
          </a:p>
          <a:p>
            <a:pPr marL="0" indent="0">
              <a:buNone/>
            </a:pPr>
            <a:endParaRPr lang="en-US"/>
          </a:p>
        </p:txBody>
      </p:sp>
      <p:pic>
        <p:nvPicPr>
          <p:cNvPr id="5" name="Picture 4" descr="Rucks Group Logo">
            <a:extLst>
              <a:ext uri="{FF2B5EF4-FFF2-40B4-BE49-F238E27FC236}">
                <a16:creationId xmlns:a16="http://schemas.microsoft.com/office/drawing/2014/main" id="{D9655879-1BB1-798B-4B67-ABC3616EABF9}"/>
              </a:ext>
            </a:extLst>
          </p:cNvPr>
          <p:cNvPicPr>
            <a:picLocks noChangeAspect="1"/>
          </p:cNvPicPr>
          <p:nvPr/>
        </p:nvPicPr>
        <p:blipFill>
          <a:blip r:embed="rId2"/>
          <a:stretch>
            <a:fillRect/>
          </a:stretch>
        </p:blipFill>
        <p:spPr>
          <a:xfrm>
            <a:off x="14004239" y="8249478"/>
            <a:ext cx="4199517" cy="1889784"/>
          </a:xfrm>
          <a:prstGeom prst="rect">
            <a:avLst/>
          </a:prstGeom>
        </p:spPr>
      </p:pic>
    </p:spTree>
    <p:extLst>
      <p:ext uri="{BB962C8B-B14F-4D97-AF65-F5344CB8AC3E}">
        <p14:creationId xmlns:p14="http://schemas.microsoft.com/office/powerpoint/2010/main" val="1160396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86F0D-0912-7F19-D5C0-5CE6AD02AB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7723D3E-2D4A-A1F8-0156-8CCFB1D0662F}"/>
              </a:ext>
            </a:extLst>
          </p:cNvPr>
          <p:cNvSpPr>
            <a:spLocks noGrp="1"/>
          </p:cNvSpPr>
          <p:nvPr>
            <p:ph type="title"/>
          </p:nvPr>
        </p:nvSpPr>
        <p:spPr/>
        <p:txBody>
          <a:bodyPr/>
          <a:lstStyle/>
          <a:p>
            <a:r>
              <a:rPr lang="en-US">
                <a:solidFill>
                  <a:schemeClr val="accent1">
                    <a:lumMod val="75000"/>
                  </a:schemeClr>
                </a:solidFill>
              </a:rPr>
              <a:t>In-person Perkins meetings</a:t>
            </a:r>
          </a:p>
        </p:txBody>
      </p:sp>
      <p:graphicFrame>
        <p:nvGraphicFramePr>
          <p:cNvPr id="4" name="Table 3">
            <a:extLst>
              <a:ext uri="{FF2B5EF4-FFF2-40B4-BE49-F238E27FC236}">
                <a16:creationId xmlns:a16="http://schemas.microsoft.com/office/drawing/2014/main" id="{AC4C4D01-C9BE-473C-AAE1-A185888A9CEA}"/>
              </a:ext>
            </a:extLst>
          </p:cNvPr>
          <p:cNvGraphicFramePr>
            <a:graphicFrameLocks noGrp="1"/>
          </p:cNvGraphicFramePr>
          <p:nvPr/>
        </p:nvGraphicFramePr>
        <p:xfrm>
          <a:off x="3444499" y="3739572"/>
          <a:ext cx="11399002" cy="3667760"/>
        </p:xfrm>
        <a:graphic>
          <a:graphicData uri="http://schemas.openxmlformats.org/drawingml/2006/table">
            <a:tbl>
              <a:tblPr firstRow="1" bandRow="1">
                <a:tableStyleId>{5C22544A-7EE6-4342-B048-85BDC9FD1C3A}</a:tableStyleId>
              </a:tblPr>
              <a:tblGrid>
                <a:gridCol w="4183926">
                  <a:extLst>
                    <a:ext uri="{9D8B030D-6E8A-4147-A177-3AD203B41FA5}">
                      <a16:colId xmlns:a16="http://schemas.microsoft.com/office/drawing/2014/main" val="2902597949"/>
                    </a:ext>
                  </a:extLst>
                </a:gridCol>
                <a:gridCol w="7215076">
                  <a:extLst>
                    <a:ext uri="{9D8B030D-6E8A-4147-A177-3AD203B41FA5}">
                      <a16:colId xmlns:a16="http://schemas.microsoft.com/office/drawing/2014/main" val="1122786117"/>
                    </a:ext>
                  </a:extLst>
                </a:gridCol>
              </a:tblGrid>
              <a:tr h="741680">
                <a:tc>
                  <a:txBody>
                    <a:bodyPr/>
                    <a:lstStyle/>
                    <a:p>
                      <a:r>
                        <a:rPr lang="en-US" sz="2800">
                          <a:latin typeface="+mn-lt"/>
                        </a:rPr>
                        <a:t>Event Title</a:t>
                      </a:r>
                    </a:p>
                  </a:txBody>
                  <a:tcPr marL="182880" marR="182880" marT="91440" marB="91440"/>
                </a:tc>
                <a:tc>
                  <a:txBody>
                    <a:bodyPr/>
                    <a:lstStyle/>
                    <a:p>
                      <a:r>
                        <a:rPr lang="en-US" sz="2800">
                          <a:latin typeface="+mn-lt"/>
                        </a:rPr>
                        <a:t>Event Details</a:t>
                      </a:r>
                    </a:p>
                  </a:txBody>
                  <a:tcPr marL="182880" marR="182880" marT="91440" marB="91440"/>
                </a:tc>
                <a:extLst>
                  <a:ext uri="{0D108BD9-81ED-4DB2-BD59-A6C34878D82A}">
                    <a16:rowId xmlns:a16="http://schemas.microsoft.com/office/drawing/2014/main" val="1313435501"/>
                  </a:ext>
                </a:extLst>
              </a:tr>
              <a:tr h="1463040">
                <a:tc>
                  <a:txBody>
                    <a:bodyPr/>
                    <a:lstStyle/>
                    <a:p>
                      <a:r>
                        <a:rPr lang="en-US" sz="2800">
                          <a:latin typeface="+mn-lt"/>
                        </a:rPr>
                        <a:t>Fall Perkins Meeting</a:t>
                      </a:r>
                    </a:p>
                  </a:txBody>
                  <a:tcPr marL="182880" marR="182880" marT="91440" marB="91440"/>
                </a:tc>
                <a:tc>
                  <a:txBody>
                    <a:bodyPr/>
                    <a:lstStyle/>
                    <a:p>
                      <a:r>
                        <a:rPr lang="en-US" sz="2800" b="0" i="0" kern="1200">
                          <a:solidFill>
                            <a:schemeClr val="dk1"/>
                          </a:solidFill>
                          <a:effectLst/>
                          <a:latin typeface="+mn-lt"/>
                          <a:ea typeface="+mn-ea"/>
                          <a:cs typeface="+mn-cs"/>
                        </a:rPr>
                        <a:t>October 14, 2026</a:t>
                      </a:r>
                    </a:p>
                    <a:p>
                      <a:r>
                        <a:rPr lang="en-US" sz="2800" b="0" i="0" kern="1200">
                          <a:solidFill>
                            <a:schemeClr val="dk1"/>
                          </a:solidFill>
                          <a:effectLst/>
                          <a:latin typeface="+mn-lt"/>
                          <a:ea typeface="+mn-ea"/>
                          <a:cs typeface="+mn-cs"/>
                        </a:rPr>
                        <a:t>9:00 a.m. - 5:00 p.m.</a:t>
                      </a:r>
                    </a:p>
                    <a:p>
                      <a:r>
                        <a:rPr lang="en-US" sz="2800" b="0" i="0" kern="1200">
                          <a:solidFill>
                            <a:schemeClr val="dk1"/>
                          </a:solidFill>
                          <a:effectLst/>
                          <a:latin typeface="+mn-lt"/>
                          <a:ea typeface="+mn-ea"/>
                          <a:cs typeface="+mn-cs"/>
                        </a:rPr>
                        <a:t>Raleigh Convention Center</a:t>
                      </a:r>
                    </a:p>
                  </a:txBody>
                  <a:tcPr marL="182880" marR="182880" marT="91440" marB="91440"/>
                </a:tc>
                <a:extLst>
                  <a:ext uri="{0D108BD9-81ED-4DB2-BD59-A6C34878D82A}">
                    <a16:rowId xmlns:a16="http://schemas.microsoft.com/office/drawing/2014/main" val="2347417881"/>
                  </a:ext>
                </a:extLst>
              </a:tr>
              <a:tr h="1463040">
                <a:tc>
                  <a:txBody>
                    <a:bodyPr/>
                    <a:lstStyle/>
                    <a:p>
                      <a:r>
                        <a:rPr lang="en-US" sz="2800">
                          <a:latin typeface="+mn-lt"/>
                        </a:rPr>
                        <a:t>Spring Perkins Meeting</a:t>
                      </a:r>
                    </a:p>
                  </a:txBody>
                  <a:tcPr marL="182880" marR="182880" marT="91440" marB="91440"/>
                </a:tc>
                <a:tc>
                  <a:txBody>
                    <a:bodyPr/>
                    <a:lstStyle/>
                    <a:p>
                      <a:r>
                        <a:rPr lang="en-US" sz="2800" b="0" i="0" kern="1200">
                          <a:solidFill>
                            <a:schemeClr val="dk1"/>
                          </a:solidFill>
                          <a:effectLst/>
                          <a:latin typeface="+mn-lt"/>
                          <a:ea typeface="+mn-ea"/>
                          <a:cs typeface="+mn-cs"/>
                        </a:rPr>
                        <a:t>April 21, 2027</a:t>
                      </a:r>
                    </a:p>
                    <a:p>
                      <a:r>
                        <a:rPr lang="en-US" sz="2800" b="0" i="0" kern="1200">
                          <a:solidFill>
                            <a:schemeClr val="dk1"/>
                          </a:solidFill>
                          <a:effectLst/>
                          <a:latin typeface="+mn-lt"/>
                          <a:ea typeface="+mn-ea"/>
                          <a:cs typeface="+mn-cs"/>
                        </a:rPr>
                        <a:t>9:00 a.m. - 5:00 p.m.</a:t>
                      </a:r>
                    </a:p>
                    <a:p>
                      <a:r>
                        <a:rPr lang="en-US" sz="2800" b="0" i="0" kern="1200">
                          <a:solidFill>
                            <a:schemeClr val="dk1"/>
                          </a:solidFill>
                          <a:effectLst/>
                          <a:latin typeface="+mn-lt"/>
                          <a:ea typeface="+mn-ea"/>
                          <a:cs typeface="+mn-cs"/>
                        </a:rPr>
                        <a:t>Koury Convention Center, Greensboro</a:t>
                      </a:r>
                    </a:p>
                  </a:txBody>
                  <a:tcPr marL="182880" marR="182880" marT="91440" marB="91440"/>
                </a:tc>
                <a:extLst>
                  <a:ext uri="{0D108BD9-81ED-4DB2-BD59-A6C34878D82A}">
                    <a16:rowId xmlns:a16="http://schemas.microsoft.com/office/drawing/2014/main" val="52864956"/>
                  </a:ext>
                </a:extLst>
              </a:tr>
            </a:tbl>
          </a:graphicData>
        </a:graphic>
      </p:graphicFrame>
    </p:spTree>
    <p:extLst>
      <p:ext uri="{BB962C8B-B14F-4D97-AF65-F5344CB8AC3E}">
        <p14:creationId xmlns:p14="http://schemas.microsoft.com/office/powerpoint/2010/main" val="1695425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026ACD-B92E-C041-8CDF-1A1E842B77D4}"/>
              </a:ext>
            </a:extLst>
          </p:cNvPr>
          <p:cNvSpPr>
            <a:spLocks noGrp="1"/>
          </p:cNvSpPr>
          <p:nvPr>
            <p:ph type="title"/>
          </p:nvPr>
        </p:nvSpPr>
        <p:spPr/>
        <p:txBody>
          <a:bodyPr/>
          <a:lstStyle/>
          <a:p>
            <a:r>
              <a:rPr lang="en-US">
                <a:solidFill>
                  <a:schemeClr val="accent1">
                    <a:lumMod val="75000"/>
                  </a:schemeClr>
                </a:solidFill>
              </a:rPr>
              <a:t>Perkins Quarterly Update Webinars</a:t>
            </a:r>
          </a:p>
        </p:txBody>
      </p:sp>
      <p:sp>
        <p:nvSpPr>
          <p:cNvPr id="4" name="Text Placeholder 3">
            <a:extLst>
              <a:ext uri="{FF2B5EF4-FFF2-40B4-BE49-F238E27FC236}">
                <a16:creationId xmlns:a16="http://schemas.microsoft.com/office/drawing/2014/main" id="{59363812-34DA-FEFC-890D-8E639C84B7A9}"/>
              </a:ext>
            </a:extLst>
          </p:cNvPr>
          <p:cNvSpPr>
            <a:spLocks noGrp="1"/>
          </p:cNvSpPr>
          <p:nvPr>
            <p:ph type="body" sz="quarter" idx="10"/>
          </p:nvPr>
        </p:nvSpPr>
        <p:spPr/>
        <p:txBody>
          <a:bodyPr/>
          <a:lstStyle/>
          <a:p>
            <a:r>
              <a:rPr lang="en-US" dirty="0">
                <a:cs typeface="Times New Roman" panose="02020603050405020304" pitchFamily="18" charset="0"/>
              </a:rPr>
              <a:t>Attendance (or viewing the recording within 30 days) is recorded on the </a:t>
            </a:r>
            <a:br>
              <a:rPr lang="en-US" dirty="0">
                <a:cs typeface="Times New Roman" panose="02020603050405020304" pitchFamily="18" charset="0"/>
              </a:rPr>
            </a:br>
            <a:r>
              <a:rPr lang="en-US" dirty="0">
                <a:cs typeface="Times New Roman" panose="02020603050405020304" pitchFamily="18" charset="0"/>
              </a:rPr>
              <a:t>monitoring rubric. </a:t>
            </a:r>
          </a:p>
          <a:p>
            <a:r>
              <a:rPr lang="en-US" dirty="0">
                <a:hlinkClick r:id="rId3"/>
              </a:rPr>
              <a:t>Perkins Technical Assistance – NCCCS</a:t>
            </a:r>
            <a:r>
              <a:rPr lang="en-US" dirty="0"/>
              <a:t> Has the link to the Perkins YouTube Channel</a:t>
            </a:r>
          </a:p>
          <a:p>
            <a:endParaRPr lang="en-US" dirty="0">
              <a:cs typeface="Times New Roman" panose="02020603050405020304" pitchFamily="18" charset="0"/>
            </a:endParaRPr>
          </a:p>
          <a:p>
            <a:endParaRPr lang="en-US" dirty="0"/>
          </a:p>
        </p:txBody>
      </p:sp>
      <p:graphicFrame>
        <p:nvGraphicFramePr>
          <p:cNvPr id="7" name="Table 6">
            <a:extLst>
              <a:ext uri="{FF2B5EF4-FFF2-40B4-BE49-F238E27FC236}">
                <a16:creationId xmlns:a16="http://schemas.microsoft.com/office/drawing/2014/main" id="{595AA972-54AE-88D4-B2D4-2113FFD7B16B}"/>
              </a:ext>
            </a:extLst>
          </p:cNvPr>
          <p:cNvGraphicFramePr>
            <a:graphicFrameLocks noGrp="1"/>
          </p:cNvGraphicFramePr>
          <p:nvPr>
            <p:extLst>
              <p:ext uri="{D42A27DB-BD31-4B8C-83A1-F6EECF244321}">
                <p14:modId xmlns:p14="http://schemas.microsoft.com/office/powerpoint/2010/main" val="4137813751"/>
              </p:ext>
            </p:extLst>
          </p:nvPr>
        </p:nvGraphicFramePr>
        <p:xfrm>
          <a:off x="1563860" y="5571580"/>
          <a:ext cx="13679767" cy="3224077"/>
        </p:xfrm>
        <a:graphic>
          <a:graphicData uri="http://schemas.openxmlformats.org/drawingml/2006/table">
            <a:tbl>
              <a:tblPr firstRow="1" firstCol="1" bandRow="1">
                <a:tableStyleId>{5C22544A-7EE6-4342-B048-85BDC9FD1C3A}</a:tableStyleId>
              </a:tblPr>
              <a:tblGrid>
                <a:gridCol w="4073355">
                  <a:extLst>
                    <a:ext uri="{9D8B030D-6E8A-4147-A177-3AD203B41FA5}">
                      <a16:colId xmlns:a16="http://schemas.microsoft.com/office/drawing/2014/main" val="4187351350"/>
                    </a:ext>
                  </a:extLst>
                </a:gridCol>
                <a:gridCol w="9606412">
                  <a:extLst>
                    <a:ext uri="{9D8B030D-6E8A-4147-A177-3AD203B41FA5}">
                      <a16:colId xmlns:a16="http://schemas.microsoft.com/office/drawing/2014/main" val="78699157"/>
                    </a:ext>
                  </a:extLst>
                </a:gridCol>
              </a:tblGrid>
              <a:tr h="630827">
                <a:tc>
                  <a:txBody>
                    <a:bodyPr/>
                    <a:lstStyle/>
                    <a:p>
                      <a:pPr marL="0" marR="0">
                        <a:lnSpc>
                          <a:spcPct val="115000"/>
                        </a:lnSpc>
                        <a:spcAft>
                          <a:spcPts val="600"/>
                        </a:spcAft>
                        <a:buNone/>
                      </a:pPr>
                      <a:r>
                        <a:rPr lang="en-US" sz="2800" kern="100" dirty="0">
                          <a:effectLst/>
                          <a:latin typeface="Calibri" panose="020F0502020204030204" pitchFamily="34" charset="0"/>
                          <a:ea typeface="Calibri" panose="020F0502020204030204" pitchFamily="34" charset="0"/>
                          <a:cs typeface="Arial" panose="020B0604020202020204" pitchFamily="34" charset="0"/>
                        </a:rPr>
                        <a:t>Date</a:t>
                      </a:r>
                    </a:p>
                  </a:txBody>
                  <a:tcPr marT="91440" marB="91440"/>
                </a:tc>
                <a:tc>
                  <a:txBody>
                    <a:bodyPr/>
                    <a:lstStyle/>
                    <a:p>
                      <a:pPr marL="0" marR="0">
                        <a:lnSpc>
                          <a:spcPct val="115000"/>
                        </a:lnSpc>
                        <a:spcAft>
                          <a:spcPts val="600"/>
                        </a:spcAft>
                        <a:buNone/>
                      </a:pPr>
                      <a:r>
                        <a:rPr lang="en-US" sz="2800" kern="100" dirty="0">
                          <a:effectLst/>
                        </a:rPr>
                        <a:t>Meeting Registration Link</a:t>
                      </a:r>
                      <a:endParaRPr lang="en-US" sz="2800" kern="100" dirty="0">
                        <a:effectLst/>
                        <a:latin typeface="Calibri" panose="020F0502020204030204" pitchFamily="34" charset="0"/>
                        <a:ea typeface="Calibri" panose="020F0502020204030204" pitchFamily="34" charset="0"/>
                        <a:cs typeface="Arial" panose="020B0604020202020204" pitchFamily="34" charset="0"/>
                      </a:endParaRPr>
                    </a:p>
                  </a:txBody>
                  <a:tcPr marT="91440" marB="91440"/>
                </a:tc>
                <a:extLst>
                  <a:ext uri="{0D108BD9-81ED-4DB2-BD59-A6C34878D82A}">
                    <a16:rowId xmlns:a16="http://schemas.microsoft.com/office/drawing/2014/main" val="722675386"/>
                  </a:ext>
                </a:extLst>
              </a:tr>
              <a:tr h="630827">
                <a:tc>
                  <a:txBody>
                    <a:bodyPr/>
                    <a:lstStyle/>
                    <a:p>
                      <a:pPr marL="0" marR="0">
                        <a:lnSpc>
                          <a:spcPct val="115000"/>
                        </a:lnSpc>
                        <a:spcAft>
                          <a:spcPts val="0"/>
                        </a:spcAft>
                        <a:buNone/>
                      </a:pPr>
                      <a:r>
                        <a:rPr lang="en-US" sz="2800" kern="100" dirty="0">
                          <a:effectLst/>
                        </a:rPr>
                        <a:t>September 8, 2026</a:t>
                      </a:r>
                    </a:p>
                  </a:txBody>
                  <a:tcPr marT="91440" marB="91440"/>
                </a:tc>
                <a:tc>
                  <a:txBody>
                    <a:bodyPr/>
                    <a:lstStyle/>
                    <a:p>
                      <a:pPr marL="0" marR="0">
                        <a:lnSpc>
                          <a:spcPct val="115000"/>
                        </a:lnSpc>
                        <a:spcAft>
                          <a:spcPts val="600"/>
                        </a:spcAft>
                        <a:buNone/>
                      </a:pPr>
                      <a:r>
                        <a:rPr lang="en-US" sz="2800" u="none" kern="100">
                          <a:effectLst/>
                          <a:latin typeface="Calibri" panose="020F0502020204030204" pitchFamily="34" charset="0"/>
                          <a:ea typeface="Calibri" panose="020F0502020204030204" pitchFamily="34" charset="0"/>
                          <a:cs typeface="Arial" panose="020B0604020202020204" pitchFamily="34" charset="0"/>
                        </a:rPr>
                        <a:t>The recording will be on the Perkins YouTube Channel</a:t>
                      </a:r>
                    </a:p>
                  </a:txBody>
                  <a:tcPr marT="91440" marB="91440"/>
                </a:tc>
                <a:extLst>
                  <a:ext uri="{0D108BD9-81ED-4DB2-BD59-A6C34878D82A}">
                    <a16:rowId xmlns:a16="http://schemas.microsoft.com/office/drawing/2014/main" val="1244983231"/>
                  </a:ext>
                </a:extLst>
              </a:tr>
              <a:tr h="630827">
                <a:tc>
                  <a:txBody>
                    <a:bodyPr/>
                    <a:lstStyle/>
                    <a:p>
                      <a:pPr marL="0" marR="0">
                        <a:lnSpc>
                          <a:spcPct val="115000"/>
                        </a:lnSpc>
                        <a:spcAft>
                          <a:spcPts val="0"/>
                        </a:spcAft>
                        <a:buNone/>
                      </a:pPr>
                      <a:r>
                        <a:rPr lang="en-US" sz="2800" kern="100" dirty="0">
                          <a:effectLst/>
                        </a:rPr>
                        <a:t>November 10, 2026</a:t>
                      </a:r>
                    </a:p>
                  </a:txBody>
                  <a:tcPr marT="91440" marB="91440"/>
                </a:tc>
                <a:tc>
                  <a:txBody>
                    <a:bodyPr/>
                    <a:lstStyle/>
                    <a:p>
                      <a:pPr marL="0" marR="0">
                        <a:lnSpc>
                          <a:spcPct val="115000"/>
                        </a:lnSpc>
                        <a:spcAft>
                          <a:spcPts val="600"/>
                        </a:spcAft>
                        <a:buNone/>
                      </a:pPr>
                      <a:r>
                        <a:rPr lang="en-US" sz="2800" u="sng" kern="100">
                          <a:effectLst/>
                          <a:hlinkClick r:id="rId4"/>
                        </a:rPr>
                        <a:t>Zoom Registration Link</a:t>
                      </a:r>
                      <a:endParaRPr lang="en-US" sz="2800" kern="100">
                        <a:effectLst/>
                        <a:latin typeface="Calibri" panose="020F0502020204030204" pitchFamily="34" charset="0"/>
                        <a:ea typeface="Calibri" panose="020F0502020204030204" pitchFamily="34" charset="0"/>
                        <a:cs typeface="Arial" panose="020B0604020202020204" pitchFamily="34" charset="0"/>
                      </a:endParaRPr>
                    </a:p>
                  </a:txBody>
                  <a:tcPr marT="91440" marB="91440"/>
                </a:tc>
                <a:extLst>
                  <a:ext uri="{0D108BD9-81ED-4DB2-BD59-A6C34878D82A}">
                    <a16:rowId xmlns:a16="http://schemas.microsoft.com/office/drawing/2014/main" val="3093059158"/>
                  </a:ext>
                </a:extLst>
              </a:tr>
              <a:tr h="630827">
                <a:tc>
                  <a:txBody>
                    <a:bodyPr/>
                    <a:lstStyle/>
                    <a:p>
                      <a:pPr marL="0" marR="0">
                        <a:lnSpc>
                          <a:spcPct val="115000"/>
                        </a:lnSpc>
                        <a:spcAft>
                          <a:spcPts val="0"/>
                        </a:spcAft>
                        <a:buNone/>
                      </a:pPr>
                      <a:r>
                        <a:rPr lang="en-US" sz="2800" kern="100" dirty="0">
                          <a:effectLst/>
                        </a:rPr>
                        <a:t>March 9, 2027</a:t>
                      </a:r>
                    </a:p>
                  </a:txBody>
                  <a:tcPr marT="91440" marB="91440"/>
                </a:tc>
                <a:tc>
                  <a:txBody>
                    <a:bodyPr/>
                    <a:lstStyle/>
                    <a:p>
                      <a:pPr marL="0" marR="0">
                        <a:lnSpc>
                          <a:spcPct val="115000"/>
                        </a:lnSpc>
                        <a:spcAft>
                          <a:spcPts val="600"/>
                        </a:spcAft>
                        <a:buNone/>
                      </a:pPr>
                      <a:r>
                        <a:rPr lang="en-US" sz="2800" u="sng" kern="100">
                          <a:effectLst/>
                          <a:hlinkClick r:id="rId5"/>
                        </a:rPr>
                        <a:t>Zoom Registration Link</a:t>
                      </a:r>
                      <a:endParaRPr lang="en-US" sz="2800" kern="100">
                        <a:effectLst/>
                        <a:latin typeface="Calibri" panose="020F0502020204030204" pitchFamily="34" charset="0"/>
                        <a:ea typeface="Calibri" panose="020F0502020204030204" pitchFamily="34" charset="0"/>
                        <a:cs typeface="Arial" panose="020B0604020202020204" pitchFamily="34" charset="0"/>
                      </a:endParaRPr>
                    </a:p>
                  </a:txBody>
                  <a:tcPr marT="91440" marB="91440"/>
                </a:tc>
                <a:extLst>
                  <a:ext uri="{0D108BD9-81ED-4DB2-BD59-A6C34878D82A}">
                    <a16:rowId xmlns:a16="http://schemas.microsoft.com/office/drawing/2014/main" val="3087175767"/>
                  </a:ext>
                </a:extLst>
              </a:tr>
              <a:tr h="644961">
                <a:tc>
                  <a:txBody>
                    <a:bodyPr/>
                    <a:lstStyle/>
                    <a:p>
                      <a:pPr marL="0" marR="0">
                        <a:lnSpc>
                          <a:spcPct val="115000"/>
                        </a:lnSpc>
                        <a:spcAft>
                          <a:spcPts val="0"/>
                        </a:spcAft>
                        <a:buNone/>
                      </a:pPr>
                      <a:r>
                        <a:rPr lang="en-US" sz="2800" kern="100" dirty="0">
                          <a:effectLst/>
                        </a:rPr>
                        <a:t>May 11, 2027</a:t>
                      </a:r>
                    </a:p>
                  </a:txBody>
                  <a:tcPr marT="91440" marB="91440"/>
                </a:tc>
                <a:tc>
                  <a:txBody>
                    <a:bodyPr/>
                    <a:lstStyle/>
                    <a:p>
                      <a:pPr marL="0" marR="0">
                        <a:lnSpc>
                          <a:spcPct val="115000"/>
                        </a:lnSpc>
                        <a:spcAft>
                          <a:spcPts val="600"/>
                        </a:spcAft>
                        <a:buNone/>
                      </a:pPr>
                      <a:r>
                        <a:rPr lang="en-US" sz="2800" u="sng" kern="100" dirty="0">
                          <a:effectLst/>
                          <a:hlinkClick r:id="rId6"/>
                        </a:rPr>
                        <a:t>Zoom Registration Link</a:t>
                      </a:r>
                      <a:endParaRPr lang="en-US" sz="2800" kern="100" dirty="0">
                        <a:effectLst/>
                        <a:latin typeface="Calibri" panose="020F0502020204030204" pitchFamily="34" charset="0"/>
                        <a:ea typeface="Calibri" panose="020F0502020204030204" pitchFamily="34" charset="0"/>
                        <a:cs typeface="Arial" panose="020B0604020202020204" pitchFamily="34" charset="0"/>
                      </a:endParaRPr>
                    </a:p>
                  </a:txBody>
                  <a:tcPr marT="91440" marB="91440"/>
                </a:tc>
                <a:extLst>
                  <a:ext uri="{0D108BD9-81ED-4DB2-BD59-A6C34878D82A}">
                    <a16:rowId xmlns:a16="http://schemas.microsoft.com/office/drawing/2014/main" val="487671100"/>
                  </a:ext>
                </a:extLst>
              </a:tr>
            </a:tbl>
          </a:graphicData>
        </a:graphic>
      </p:graphicFrame>
    </p:spTree>
    <p:extLst>
      <p:ext uri="{BB962C8B-B14F-4D97-AF65-F5344CB8AC3E}">
        <p14:creationId xmlns:p14="http://schemas.microsoft.com/office/powerpoint/2010/main" val="982373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ED751-CF80-C6C8-701A-50C2D88D4B01}"/>
              </a:ext>
            </a:extLst>
          </p:cNvPr>
          <p:cNvSpPr>
            <a:spLocks noGrp="1"/>
          </p:cNvSpPr>
          <p:nvPr>
            <p:ph type="title"/>
          </p:nvPr>
        </p:nvSpPr>
        <p:spPr/>
        <p:txBody>
          <a:bodyPr/>
          <a:lstStyle/>
          <a:p>
            <a:pPr>
              <a:lnSpc>
                <a:spcPts val="8539"/>
              </a:lnSpc>
            </a:pPr>
            <a:r>
              <a:rPr lang="en-US">
                <a:solidFill>
                  <a:srgbClr val="FFFFFF"/>
                </a:solidFill>
                <a:latin typeface="Calibri (MS) Bold"/>
                <a:ea typeface="Calibri (MS) Bold"/>
                <a:cs typeface="Calibri (MS) Bold"/>
                <a:sym typeface="Calibri (MS) Bold"/>
              </a:rPr>
              <a:t>Upcoming Perkins Events</a:t>
            </a:r>
          </a:p>
        </p:txBody>
      </p:sp>
      <p:graphicFrame>
        <p:nvGraphicFramePr>
          <p:cNvPr id="4" name="Content Placeholder 1">
            <a:extLst>
              <a:ext uri="{FF2B5EF4-FFF2-40B4-BE49-F238E27FC236}">
                <a16:creationId xmlns:a16="http://schemas.microsoft.com/office/drawing/2014/main" id="{3734BCA5-5503-453D-B43C-64E98935BCC8}"/>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730545571"/>
              </p:ext>
            </p:extLst>
          </p:nvPr>
        </p:nvGraphicFramePr>
        <p:xfrm>
          <a:off x="1009518" y="2781300"/>
          <a:ext cx="15654956" cy="65985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19808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DC62-6014-BF9A-C202-BF4E67229970}"/>
              </a:ext>
            </a:extLst>
          </p:cNvPr>
          <p:cNvSpPr>
            <a:spLocks noGrp="1"/>
          </p:cNvSpPr>
          <p:nvPr>
            <p:ph type="title"/>
          </p:nvPr>
        </p:nvSpPr>
        <p:spPr/>
        <p:txBody>
          <a:bodyPr/>
          <a:lstStyle/>
          <a:p>
            <a:r>
              <a:rPr lang="en-US"/>
              <a:t>2026 NCCCS System Conference</a:t>
            </a:r>
          </a:p>
        </p:txBody>
      </p:sp>
      <p:pic>
        <p:nvPicPr>
          <p:cNvPr id="5" name="Picture 4" descr="Graphic with photos of groups of adults. NCCCS System Conference.&#10;Conference Focus: An Essential Investment: Centering Students in the Future of Work.&#10;October 14-16, 2026&#10;Raleigh Convention Center">
            <a:extLst>
              <a:ext uri="{FF2B5EF4-FFF2-40B4-BE49-F238E27FC236}">
                <a16:creationId xmlns:a16="http://schemas.microsoft.com/office/drawing/2014/main" id="{8631D5DA-14E3-7E4C-65B8-729B96BB35AB}"/>
              </a:ext>
            </a:extLst>
          </p:cNvPr>
          <p:cNvPicPr>
            <a:picLocks noChangeAspect="1"/>
          </p:cNvPicPr>
          <p:nvPr/>
        </p:nvPicPr>
        <p:blipFill>
          <a:blip r:embed="rId2"/>
          <a:stretch>
            <a:fillRect/>
          </a:stretch>
        </p:blipFill>
        <p:spPr>
          <a:xfrm>
            <a:off x="2124827" y="2319313"/>
            <a:ext cx="14038346" cy="7766625"/>
          </a:xfrm>
          <a:prstGeom prst="rect">
            <a:avLst/>
          </a:prstGeom>
        </p:spPr>
      </p:pic>
    </p:spTree>
    <p:extLst>
      <p:ext uri="{BB962C8B-B14F-4D97-AF65-F5344CB8AC3E}">
        <p14:creationId xmlns:p14="http://schemas.microsoft.com/office/powerpoint/2010/main" val="1267606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6467-FE1D-5A39-7BC4-5ECF2F6EC29B}"/>
              </a:ext>
            </a:extLst>
          </p:cNvPr>
          <p:cNvSpPr>
            <a:spLocks noGrp="1"/>
          </p:cNvSpPr>
          <p:nvPr>
            <p:ph type="title"/>
          </p:nvPr>
        </p:nvSpPr>
        <p:spPr>
          <a:xfrm>
            <a:off x="1028699" y="3093417"/>
            <a:ext cx="5851071" cy="1174797"/>
          </a:xfrm>
        </p:spPr>
        <p:txBody>
          <a:bodyPr anchor="ctr">
            <a:normAutofit/>
          </a:bodyPr>
          <a:lstStyle/>
          <a:p>
            <a:pPr>
              <a:lnSpc>
                <a:spcPct val="90000"/>
              </a:lnSpc>
            </a:pPr>
            <a:r>
              <a:rPr lang="en-US" sz="3600"/>
              <a:t>NC ACTE PACE CTE Summit Save the Date</a:t>
            </a:r>
          </a:p>
        </p:txBody>
      </p:sp>
      <p:pic>
        <p:nvPicPr>
          <p:cNvPr id="5" name="Picture 4" descr="Promotional flyer announcing the 3rd Annual Postsecondary CTE Summit scheduled for February 26-27, 2027, at Carteret Community College in Morehead City, NC. Features a coastal aerial photograph with bold blue and white text, including North Carolina ACTE logo for Postsecondary, Adult, and Career Education Division.">
            <a:extLst>
              <a:ext uri="{FF2B5EF4-FFF2-40B4-BE49-F238E27FC236}">
                <a16:creationId xmlns:a16="http://schemas.microsoft.com/office/drawing/2014/main" id="{09C05428-7B1F-DF52-3CAA-A42B03E390BD}"/>
              </a:ext>
            </a:extLst>
          </p:cNvPr>
          <p:cNvPicPr>
            <a:picLocks noChangeAspect="1"/>
          </p:cNvPicPr>
          <p:nvPr/>
        </p:nvPicPr>
        <p:blipFill>
          <a:blip r:embed="rId2">
            <a:extLst>
              <a:ext uri="{28A0092B-C50C-407E-A947-70E740481C1C}">
                <a14:useLocalDpi xmlns:a14="http://schemas.microsoft.com/office/drawing/2010/main" val="0"/>
              </a:ext>
            </a:extLst>
          </a:blip>
          <a:srcRect r="1" b="1564"/>
          <a:stretch>
            <a:fillRect/>
          </a:stretch>
        </p:blipFill>
        <p:spPr>
          <a:xfrm>
            <a:off x="7837714" y="10"/>
            <a:ext cx="10450286" cy="10286990"/>
          </a:xfrm>
          <a:prstGeom prst="rect">
            <a:avLst/>
          </a:prstGeom>
          <a:noFill/>
        </p:spPr>
      </p:pic>
      <p:sp>
        <p:nvSpPr>
          <p:cNvPr id="6" name="TextBox 5">
            <a:extLst>
              <a:ext uri="{FF2B5EF4-FFF2-40B4-BE49-F238E27FC236}">
                <a16:creationId xmlns:a16="http://schemas.microsoft.com/office/drawing/2014/main" id="{9734B5AB-B420-86D2-ACC1-C49B8644556A}"/>
              </a:ext>
            </a:extLst>
          </p:cNvPr>
          <p:cNvSpPr txBox="1"/>
          <p:nvPr/>
        </p:nvSpPr>
        <p:spPr>
          <a:xfrm>
            <a:off x="12664144" y="8383820"/>
            <a:ext cx="1918130" cy="830997"/>
          </a:xfrm>
          <a:prstGeom prst="rect">
            <a:avLst/>
          </a:prstGeom>
          <a:solidFill>
            <a:srgbClr val="126065"/>
          </a:solidFill>
          <a:ln>
            <a:noFill/>
          </a:ln>
        </p:spPr>
        <p:txBody>
          <a:bodyPr wrap="square" rtlCol="0">
            <a:spAutoFit/>
          </a:bodyPr>
          <a:lstStyle/>
          <a:p>
            <a:r>
              <a:rPr lang="en-US" sz="4800">
                <a:solidFill>
                  <a:schemeClr val="bg1"/>
                </a:solidFill>
                <a:latin typeface="Arial" panose="020B0604020202020204" pitchFamily="34" charset="0"/>
                <a:cs typeface="Arial" panose="020B0604020202020204" pitchFamily="34" charset="0"/>
              </a:rPr>
              <a:t>25-26,</a:t>
            </a:r>
          </a:p>
        </p:txBody>
      </p:sp>
    </p:spTree>
    <p:extLst>
      <p:ext uri="{BB962C8B-B14F-4D97-AF65-F5344CB8AC3E}">
        <p14:creationId xmlns:p14="http://schemas.microsoft.com/office/powerpoint/2010/main" val="2761635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00F5-25BF-B34A-7382-F1279E05AB97}"/>
              </a:ext>
            </a:extLst>
          </p:cNvPr>
          <p:cNvSpPr>
            <a:spLocks noGrp="1"/>
          </p:cNvSpPr>
          <p:nvPr>
            <p:ph type="title"/>
          </p:nvPr>
        </p:nvSpPr>
        <p:spPr/>
        <p:txBody>
          <a:bodyPr>
            <a:normAutofit fontScale="90000"/>
          </a:bodyPr>
          <a:lstStyle/>
          <a:p>
            <a:r>
              <a:rPr lang="en-US"/>
              <a:t>NC ACTE Postsecondary CTE Summit Call for Proposals</a:t>
            </a:r>
          </a:p>
        </p:txBody>
      </p:sp>
      <p:sp>
        <p:nvSpPr>
          <p:cNvPr id="3" name="Text Placeholder 2">
            <a:extLst>
              <a:ext uri="{FF2B5EF4-FFF2-40B4-BE49-F238E27FC236}">
                <a16:creationId xmlns:a16="http://schemas.microsoft.com/office/drawing/2014/main" id="{7AFD6F91-7747-C270-1A82-481B88C55302}"/>
              </a:ext>
            </a:extLst>
          </p:cNvPr>
          <p:cNvSpPr>
            <a:spLocks noGrp="1"/>
          </p:cNvSpPr>
          <p:nvPr>
            <p:ph type="body" sz="quarter" idx="10"/>
          </p:nvPr>
        </p:nvSpPr>
        <p:spPr>
          <a:xfrm>
            <a:off x="991401" y="2473694"/>
            <a:ext cx="15852809" cy="7526954"/>
          </a:xfrm>
        </p:spPr>
        <p:txBody>
          <a:bodyPr>
            <a:normAutofit fontScale="70000" lnSpcReduction="20000"/>
          </a:bodyPr>
          <a:lstStyle/>
          <a:p>
            <a:pPr marL="0" indent="0">
              <a:buNone/>
            </a:pPr>
            <a:r>
              <a:rPr lang="en-US" b="1" dirty="0"/>
              <a:t>February 25–26, 2027 | Carteret Community College | Morehead City, NC</a:t>
            </a:r>
            <a:br>
              <a:rPr lang="en-US" dirty="0"/>
            </a:br>
            <a:r>
              <a:rPr lang="en-US" b="1" dirty="0"/>
              <a:t>Theme: </a:t>
            </a:r>
            <a:r>
              <a:rPr lang="en-US" b="1" i="1" dirty="0"/>
              <a:t>Anchored in Excellence, Charting the Future of CTE</a:t>
            </a:r>
            <a:br>
              <a:rPr lang="en-US" dirty="0"/>
            </a:br>
            <a:br>
              <a:rPr lang="en-US" dirty="0"/>
            </a:br>
            <a:r>
              <a:rPr lang="en-US" dirty="0"/>
              <a:t>We are now accepting proposals for the 2027 North Carolina ACTE Postsecondary CTE Summit, hosted at Carteret Community College in beautiful Morehead City, NC. This annual event brings together community and technical college educators, administrators, and workforce partners from across the state to share innovative practices, strengthen partnerships, and advance student success in postsecondary career and technical education. </a:t>
            </a:r>
            <a:br>
              <a:rPr lang="en-US" dirty="0"/>
            </a:br>
            <a:br>
              <a:rPr lang="en-US" dirty="0"/>
            </a:br>
            <a:r>
              <a:rPr lang="en-US" dirty="0"/>
              <a:t>This year's theme, </a:t>
            </a:r>
            <a:r>
              <a:rPr lang="en-US" b="1" i="1" dirty="0"/>
              <a:t>Anchored in Excellence, Charting the Future of CTE</a:t>
            </a:r>
            <a:r>
              <a:rPr lang="en-US" i="1" dirty="0"/>
              <a:t>, </a:t>
            </a:r>
            <a:r>
              <a:rPr lang="en-US" dirty="0"/>
              <a:t>reflects the strong foundation of postsecondary Career and Technical Education across North Carolina and our shared vision for the future. As postsecondary CTE leaders, we are anchored by our commitment to excellence in teaching, learning, and workforce development. Together, we are charting the future of CTE through innovation, collaboration, and an unwavering dedication to student success. We invite you to submit engaging and impactful session proposals that showcase innovative practices, meaningful partnerships, and strategies that strengthen student success while shaping the future of Career and Technical Education.</a:t>
            </a:r>
            <a:br>
              <a:rPr lang="en-US" dirty="0"/>
            </a:br>
            <a:br>
              <a:rPr lang="en-US" dirty="0"/>
            </a:br>
            <a:r>
              <a:rPr lang="en-US" dirty="0"/>
              <a:t>Whether you're leading transformative programs, leveraging data to improve outcomes, strengthening industry connections, or finding creative ways to support learners, we want to hear from you! </a:t>
            </a:r>
          </a:p>
          <a:p>
            <a:r>
              <a:rPr lang="en-US" b="1" dirty="0"/>
              <a:t>Submit your proposals here: </a:t>
            </a:r>
            <a:r>
              <a:rPr lang="en-US" u="sng" dirty="0">
                <a:hlinkClick r:id="rId2" tooltip="Original URL: https://forms.cloud.microsoft/r/9LbCmiBEBq. Click or tap if you trust this link."/>
              </a:rPr>
              <a:t>North Carolina ACTE Postsecondary CTE Summit - Call for Proposals  – Fill out form</a:t>
            </a:r>
            <a:br>
              <a:rPr lang="en-US" dirty="0"/>
            </a:br>
            <a:r>
              <a:rPr lang="en-US" b="1" dirty="0"/>
              <a:t>Proposal Deadline:</a:t>
            </a:r>
            <a:r>
              <a:rPr lang="en-US" dirty="0"/>
              <a:t> September 30, 2026</a:t>
            </a:r>
            <a:br>
              <a:rPr lang="en-US" b="1" dirty="0"/>
            </a:br>
            <a:r>
              <a:rPr lang="en-US" b="1" dirty="0"/>
              <a:t>Notification of Acceptance:</a:t>
            </a:r>
            <a:r>
              <a:rPr lang="en-US" dirty="0"/>
              <a:t> October 30, 2026</a:t>
            </a:r>
          </a:p>
          <a:p>
            <a:endParaRPr lang="en-US" dirty="0"/>
          </a:p>
          <a:p>
            <a:pPr marL="0" indent="0">
              <a:buNone/>
            </a:pPr>
            <a:r>
              <a:rPr lang="en-US" dirty="0"/>
              <a:t>Contact Pam Gibson, Dean of Engineering &amp; Applied Technology, Fay Tech, </a:t>
            </a:r>
            <a:r>
              <a:rPr lang="en-US" dirty="0">
                <a:hlinkClick r:id="rId3"/>
              </a:rPr>
              <a:t>gibsonp@faytechcc.edu</a:t>
            </a:r>
            <a:r>
              <a:rPr lang="en-US" dirty="0"/>
              <a:t> </a:t>
            </a:r>
          </a:p>
        </p:txBody>
      </p:sp>
    </p:spTree>
    <p:extLst>
      <p:ext uri="{BB962C8B-B14F-4D97-AF65-F5344CB8AC3E}">
        <p14:creationId xmlns:p14="http://schemas.microsoft.com/office/powerpoint/2010/main" val="1537934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EF94-19A4-D144-255A-1B24D5791C2D}"/>
              </a:ext>
            </a:extLst>
          </p:cNvPr>
          <p:cNvSpPr>
            <a:spLocks noGrp="1"/>
          </p:cNvSpPr>
          <p:nvPr>
            <p:ph type="title" idx="4294967295"/>
          </p:nvPr>
        </p:nvSpPr>
        <p:spPr>
          <a:xfrm>
            <a:off x="10669717" y="1738524"/>
            <a:ext cx="15654956" cy="1174797"/>
          </a:xfrm>
        </p:spPr>
        <p:txBody>
          <a:bodyPr vert="horz" lIns="91440" tIns="45720" rIns="91440" bIns="45720" rtlCol="0" anchor="b">
            <a:normAutofit/>
          </a:bodyPr>
          <a:lstStyle/>
          <a:p>
            <a:r>
              <a:rPr lang="en-US" dirty="0"/>
              <a:t>Thank you</a:t>
            </a:r>
          </a:p>
        </p:txBody>
      </p:sp>
    </p:spTree>
    <p:extLst>
      <p:ext uri="{BB962C8B-B14F-4D97-AF65-F5344CB8AC3E}">
        <p14:creationId xmlns:p14="http://schemas.microsoft.com/office/powerpoint/2010/main" val="910938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c46a1f6-08d3-4c43-962c-a0e6ffa58b47" xsi:nil="true"/>
    <lcf76f155ced4ddcb4097134ff3c332f xmlns="6011cf72-be68-4f2f-918c-2cdbe04f6322">
      <Terms xmlns="http://schemas.microsoft.com/office/infopath/2007/PartnerControls"/>
    </lcf76f155ced4ddcb4097134ff3c332f>
    <WebsiteStatus xmlns="6011cf72-be68-4f2f-918c-2cdbe04f6322">Not Uploaded</Website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96D472F773A3A4C91C12470E6239682" ma:contentTypeVersion="15" ma:contentTypeDescription="Create a new document." ma:contentTypeScope="" ma:versionID="8c5b6ff564b6aaed4878ea6d0ec85a70">
  <xsd:schema xmlns:xsd="http://www.w3.org/2001/XMLSchema" xmlns:xs="http://www.w3.org/2001/XMLSchema" xmlns:p="http://schemas.microsoft.com/office/2006/metadata/properties" xmlns:ns2="6011cf72-be68-4f2f-918c-2cdbe04f6322" xmlns:ns3="2c46a1f6-08d3-4c43-962c-a0e6ffa58b47" targetNamespace="http://schemas.microsoft.com/office/2006/metadata/properties" ma:root="true" ma:fieldsID="ba45cf423d13956a8461530b15eab2e0" ns2:_="" ns3:_="">
    <xsd:import namespace="6011cf72-be68-4f2f-918c-2cdbe04f6322"/>
    <xsd:import namespace="2c46a1f6-08d3-4c43-962c-a0e6ffa58b4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BillingMetadata" minOccurs="0"/>
                <xsd:element ref="ns2:Website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11cf72-be68-4f2f-918c-2cdbe04f63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410e6b-3f3a-46d5-b089-fcc12dc4888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WebsiteStatus" ma:index="21" nillable="true" ma:displayName="Website Status " ma:default="Not Uploaded" ma:format="Dropdown" ma:internalName="WebsiteStatus">
      <xsd:simpleType>
        <xsd:union memberTypes="dms:Text">
          <xsd:simpleType>
            <xsd:restriction base="dms:Choice">
              <xsd:enumeration value="Not Uploaded"/>
              <xsd:enumeration value="Uploaded"/>
              <xsd:enumeration value="REPLACE"/>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2c46a1f6-08d3-4c43-962c-a0e6ffa58b4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5652e0d-42ec-4b0b-a757-c4cc49f6eb59}" ma:internalName="TaxCatchAll" ma:showField="CatchAllData" ma:web="2c46a1f6-08d3-4c43-962c-a0e6ffa58b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0C0F93-F091-4C70-A43A-07BCE58F56A6}">
  <ds:schemaRefs>
    <ds:schemaRef ds:uri="http://schemas.microsoft.com/sharepoint/v3/contenttype/forms"/>
  </ds:schemaRefs>
</ds:datastoreItem>
</file>

<file path=customXml/itemProps2.xml><?xml version="1.0" encoding="utf-8"?>
<ds:datastoreItem xmlns:ds="http://schemas.openxmlformats.org/officeDocument/2006/customXml" ds:itemID="{C251737A-4F8D-4E91-B18B-B18DE09440C2}">
  <ds:schemaRefs>
    <ds:schemaRef ds:uri="http://schemas.microsoft.com/office/2006/documentManagement/types"/>
    <ds:schemaRef ds:uri="http://schemas.microsoft.com/office/2006/metadata/properties"/>
    <ds:schemaRef ds:uri="http://purl.org/dc/dcmitype/"/>
    <ds:schemaRef ds:uri="http://purl.org/dc/terms/"/>
    <ds:schemaRef ds:uri="http://schemas.openxmlformats.org/package/2006/metadata/core-properties"/>
    <ds:schemaRef ds:uri="6011cf72-be68-4f2f-918c-2cdbe04f6322"/>
    <ds:schemaRef ds:uri="2c46a1f6-08d3-4c43-962c-a0e6ffa58b47"/>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6052D027-CE86-4A07-8127-3DDBA9204082}">
  <ds:schemaRefs>
    <ds:schemaRef ds:uri="2c46a1f6-08d3-4c43-962c-a0e6ffa58b47"/>
    <ds:schemaRef ds:uri="6011cf72-be68-4f2f-918c-2cdbe04f632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2652</TotalTime>
  <Words>1328</Words>
  <Application>Microsoft Macintosh PowerPoint</Application>
  <PresentationFormat>Custom</PresentationFormat>
  <Paragraphs>167</Paragraphs>
  <Slides>20</Slides>
  <Notes>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Calibri</vt:lpstr>
      <vt:lpstr>Times New Roman</vt:lpstr>
      <vt:lpstr>Courier New</vt:lpstr>
      <vt:lpstr>Calibri (MS) Bold</vt:lpstr>
      <vt:lpstr>Arial</vt:lpstr>
      <vt:lpstr>Aptos</vt:lpstr>
      <vt:lpstr>Wingdings</vt:lpstr>
      <vt:lpstr>League Spartan</vt:lpstr>
      <vt:lpstr>Office Theme</vt:lpstr>
      <vt:lpstr>September 2026  Quarterly Meeting</vt:lpstr>
      <vt:lpstr>Purpose of Perkins V</vt:lpstr>
      <vt:lpstr>Purpose of Perkins V </vt:lpstr>
      <vt:lpstr>Federal Programs Section: Perkins Unit</vt:lpstr>
      <vt:lpstr>2025-2026 End of Year Key Findings </vt:lpstr>
      <vt:lpstr>Career Exploration and Workforce Readiness Month</vt:lpstr>
      <vt:lpstr>Monitoring and Compliance: Update on Process</vt:lpstr>
      <vt:lpstr>Monitoring and Compliance: Time and Effort</vt:lpstr>
      <vt:lpstr>Methods of Administration (MOA) </vt:lpstr>
      <vt:lpstr>2026-27 Upcoming Grant Items</vt:lpstr>
      <vt:lpstr>Carryforward Update</vt:lpstr>
      <vt:lpstr>Budget Modification Instructions</vt:lpstr>
      <vt:lpstr>Perkins Recruitment Leadership Project</vt:lpstr>
      <vt:lpstr>In-person Perkins meetings</vt:lpstr>
      <vt:lpstr>Perkins Quarterly Update Webinars</vt:lpstr>
      <vt:lpstr>Upcoming Perkins Events</vt:lpstr>
      <vt:lpstr>2026 NCCCS System Conference</vt:lpstr>
      <vt:lpstr>NC ACTE PACE CTE Summit Save the Date</vt:lpstr>
      <vt:lpstr>NC ACTE Postsecondary CTE Summit Call for Proposals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Pitch Deck Template for Stefanie</dc:title>
  <dc:creator>Stefanie Schroeder</dc:creator>
  <cp:lastModifiedBy>Robert Van Dyke</cp:lastModifiedBy>
  <cp:revision>2</cp:revision>
  <dcterms:created xsi:type="dcterms:W3CDTF">2006-08-16T00:00:00Z</dcterms:created>
  <dcterms:modified xsi:type="dcterms:W3CDTF">2026-09-08T12:08:41Z</dcterms:modified>
  <dc:identifier>DAGQdxOU8oo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0x010100396D472F773A3A4C91C12470E6239682</vt:lpwstr>
  </property>
  <property fmtid="{D5CDD505-2E9C-101B-9397-08002B2CF9AE}" pid="3" name="MediaServiceImageTags">
    <vt:lpwstr/>
  </property>
</Properties>
</file>