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1"/>
  </p:notesMasterIdLst>
  <p:sldIdLst>
    <p:sldId id="299" r:id="rId5"/>
    <p:sldId id="286" r:id="rId6"/>
    <p:sldId id="287" r:id="rId7"/>
    <p:sldId id="288" r:id="rId8"/>
    <p:sldId id="289" r:id="rId9"/>
    <p:sldId id="303" r:id="rId10"/>
    <p:sldId id="290" r:id="rId11"/>
    <p:sldId id="297" r:id="rId12"/>
    <p:sldId id="305" r:id="rId13"/>
    <p:sldId id="300" r:id="rId14"/>
    <p:sldId id="296" r:id="rId15"/>
    <p:sldId id="298" r:id="rId16"/>
    <p:sldId id="301" r:id="rId17"/>
    <p:sldId id="304" r:id="rId18"/>
    <p:sldId id="294" r:id="rId19"/>
    <p:sldId id="295" r:id="rId20"/>
  </p:sldIdLst>
  <p:sldSz cx="18288000" cy="10287000"/>
  <p:notesSz cx="6858000" cy="9144000"/>
  <p:embeddedFontLst>
    <p:embeddedFont>
      <p:font typeface="Calibri (MS) Bold" panose="020B0604020202020204" charset="0"/>
      <p:regular r:id="rId22"/>
      <p:bold r:id="rId23"/>
    </p:embeddedFont>
    <p:embeddedFont>
      <p:font typeface="League Spartan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DD0A6AA-A85D-1E58-4A26-31F557AFC470}" name="Michael Tilley" initials="MT" userId="S::mtilley@nccommunitycolleges.edu::c98a8319-d09d-4c12-a535-e6b359a60168" providerId="AD"/>
  <p188:author id="{6FC7E9F4-8AEA-B2EB-187E-EE17BEE49772}" name="Robert Van Dyke" initials="RV" userId="S::vandyker@nccommunitycolleges.edu::d6dfb2e3-f579-4556-aae9-b43b6f6aec6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B59B"/>
    <a:srgbClr val="515255"/>
    <a:srgbClr val="E1AF00"/>
    <a:srgbClr val="AED5E7"/>
    <a:srgbClr val="14435B"/>
    <a:srgbClr val="807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7715F8-A4FC-080B-716E-7FACE5342F59}" v="37" dt="2026-10-12T14:54:14.759"/>
    <p1510:client id="{AB5072F6-EB64-4FC5-B1F4-CD97A20C08F4}" v="13" dt="2026-10-12T15:25:49.549"/>
    <p1510:client id="{C8180F95-1E2E-7B83-15D2-EA4C49F5437D}" v="107" dt="2026-10-12T11:29:16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-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19A10-4A56-4507-87DA-0FFBDDE90BB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67F45-2A3D-4C21-B658-29C8E91F28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6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167F45-2A3D-4C21-B658-29C8E91F28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88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636EB-D1C5-2359-B631-C4924CE08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646" y="3530096"/>
            <a:ext cx="9682636" cy="1174797"/>
          </a:xfrm>
        </p:spPr>
        <p:txBody>
          <a:bodyPr>
            <a:noAutofit/>
          </a:bodyPr>
          <a:lstStyle>
            <a:lvl1pPr algn="ctr">
              <a:defRPr sz="6600">
                <a:solidFill>
                  <a:srgbClr val="14435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B97482-588F-2DA3-1FC4-3F48E32A89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4158" y="7221814"/>
            <a:ext cx="6043612" cy="914400"/>
          </a:xfrm>
        </p:spPr>
        <p:txBody>
          <a:bodyPr/>
          <a:lstStyle>
            <a:lvl1pPr algn="ctr">
              <a:buNone/>
              <a:defRPr b="1">
                <a:solidFill>
                  <a:srgbClr val="80735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5D72B78E-C4B5-0447-9227-47FAA15C4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772257">
            <a:off x="13410569" y="3559111"/>
            <a:ext cx="1688777" cy="7921488"/>
            <a:chOff x="0" y="0"/>
            <a:chExt cx="444781" cy="1965522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B45844F3-3397-CF49-FBD5-970BD7C8B449}"/>
                </a:ext>
              </a:extLst>
            </p:cNvPr>
            <p:cNvSpPr/>
            <p:nvPr/>
          </p:nvSpPr>
          <p:spPr>
            <a:xfrm>
              <a:off x="0" y="0"/>
              <a:ext cx="444781" cy="1965522"/>
            </a:xfrm>
            <a:custGeom>
              <a:avLst/>
              <a:gdLst/>
              <a:ahLst/>
              <a:cxnLst/>
              <a:rect l="l" t="t" r="r" b="b"/>
              <a:pathLst>
                <a:path w="444781" h="1965522">
                  <a:moveTo>
                    <a:pt x="0" y="0"/>
                  </a:moveTo>
                  <a:lnTo>
                    <a:pt x="444781" y="0"/>
                  </a:lnTo>
                  <a:lnTo>
                    <a:pt x="444781" y="1965522"/>
                  </a:lnTo>
                  <a:lnTo>
                    <a:pt x="0" y="1965522"/>
                  </a:ln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56CC5760-9FB4-2E6A-929B-B18783411532}"/>
                </a:ext>
              </a:extLst>
            </p:cNvPr>
            <p:cNvSpPr txBox="1"/>
            <p:nvPr/>
          </p:nvSpPr>
          <p:spPr>
            <a:xfrm>
              <a:off x="0" y="-57150"/>
              <a:ext cx="444781" cy="2022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13BE9426-6619-973F-6C35-25D96E729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2303388">
            <a:off x="13751742" y="-1822206"/>
            <a:ext cx="1896148" cy="7719857"/>
            <a:chOff x="0" y="0"/>
            <a:chExt cx="499397" cy="1772338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0DE05003-EF12-ED15-4A80-130C793A908D}"/>
                </a:ext>
              </a:extLst>
            </p:cNvPr>
            <p:cNvSpPr/>
            <p:nvPr/>
          </p:nvSpPr>
          <p:spPr>
            <a:xfrm>
              <a:off x="0" y="0"/>
              <a:ext cx="499397" cy="1772338"/>
            </a:xfrm>
            <a:custGeom>
              <a:avLst/>
              <a:gdLst/>
              <a:ahLst/>
              <a:cxnLst/>
              <a:rect l="l" t="t" r="r" b="b"/>
              <a:pathLst>
                <a:path w="499397" h="1772338">
                  <a:moveTo>
                    <a:pt x="0" y="0"/>
                  </a:moveTo>
                  <a:lnTo>
                    <a:pt x="499397" y="0"/>
                  </a:lnTo>
                  <a:lnTo>
                    <a:pt x="499397" y="1772338"/>
                  </a:lnTo>
                  <a:lnTo>
                    <a:pt x="0" y="1772338"/>
                  </a:ln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1C2FA6F7-A370-DFD9-BB8F-E3C0F783393C}"/>
                </a:ext>
              </a:extLst>
            </p:cNvPr>
            <p:cNvSpPr txBox="1"/>
            <p:nvPr/>
          </p:nvSpPr>
          <p:spPr>
            <a:xfrm>
              <a:off x="0" y="-57150"/>
              <a:ext cx="499397" cy="1829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382BC40-1A89-C71D-4F16-1C18A58E2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904170" y="8698697"/>
            <a:ext cx="1238687" cy="144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68B960B2-D3A8-FA03-7CD3-EE61AC227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89477" y="4117495"/>
            <a:ext cx="2733156" cy="1966808"/>
          </a:xfrm>
          <a:custGeom>
            <a:avLst/>
            <a:gdLst/>
            <a:ahLst/>
            <a:cxnLst/>
            <a:rect l="l" t="t" r="r" b="b"/>
            <a:pathLst>
              <a:path w="1760055" h="1372048">
                <a:moveTo>
                  <a:pt x="0" y="0"/>
                </a:moveTo>
                <a:lnTo>
                  <a:pt x="1760055" y="0"/>
                </a:lnTo>
                <a:lnTo>
                  <a:pt x="1760055" y="1372048"/>
                </a:lnTo>
                <a:lnTo>
                  <a:pt x="0" y="1372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cxnSp>
        <p:nvCxnSpPr>
          <p:cNvPr id="17" name="Google Shape;100;p2">
            <a:extLst>
              <a:ext uri="{FF2B5EF4-FFF2-40B4-BE49-F238E27FC236}">
                <a16:creationId xmlns:a16="http://schemas.microsoft.com/office/drawing/2014/main" id="{106CED93-7F03-33EC-9FA9-E8F3CB66E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12738" y="6174804"/>
            <a:ext cx="10341397" cy="0"/>
          </a:xfrm>
          <a:prstGeom prst="straightConnector1">
            <a:avLst/>
          </a:prstGeom>
          <a:noFill/>
          <a:ln w="76200" cap="flat" cmpd="sng">
            <a:solidFill>
              <a:srgbClr val="515255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8432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>
            <a:extLst>
              <a:ext uri="{FF2B5EF4-FFF2-40B4-BE49-F238E27FC236}">
                <a16:creationId xmlns:a16="http://schemas.microsoft.com/office/drawing/2014/main" id="{D7D86B93-AD2E-31F0-CE67-6D3940744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76241" y="907192"/>
            <a:ext cx="17215774" cy="1186881"/>
          </a:xfrm>
          <a:custGeom>
            <a:avLst/>
            <a:gdLst/>
            <a:ahLst/>
            <a:cxnLst/>
            <a:rect l="l" t="t" r="r" b="b"/>
            <a:pathLst>
              <a:path w="4534196" h="312594">
                <a:moveTo>
                  <a:pt x="41372" y="0"/>
                </a:moveTo>
                <a:lnTo>
                  <a:pt x="4492824" y="0"/>
                </a:lnTo>
                <a:cubicBezTo>
                  <a:pt x="4515674" y="0"/>
                  <a:pt x="4534196" y="18523"/>
                  <a:pt x="4534196" y="41372"/>
                </a:cubicBezTo>
                <a:lnTo>
                  <a:pt x="4534196" y="271222"/>
                </a:lnTo>
                <a:cubicBezTo>
                  <a:pt x="4534196" y="294071"/>
                  <a:pt x="4515674" y="312594"/>
                  <a:pt x="4492824" y="312594"/>
                </a:cubicBezTo>
                <a:lnTo>
                  <a:pt x="41372" y="312594"/>
                </a:lnTo>
                <a:cubicBezTo>
                  <a:pt x="18523" y="312594"/>
                  <a:pt x="0" y="294071"/>
                  <a:pt x="0" y="271222"/>
                </a:cubicBezTo>
                <a:lnTo>
                  <a:pt x="0" y="41372"/>
                </a:lnTo>
                <a:cubicBezTo>
                  <a:pt x="0" y="18523"/>
                  <a:pt x="18523" y="0"/>
                  <a:pt x="41372" y="0"/>
                </a:cubicBezTo>
                <a:close/>
              </a:path>
            </a:pathLst>
          </a:custGeom>
          <a:solidFill>
            <a:srgbClr val="14435B"/>
          </a:solidFill>
        </p:spPr>
        <p:txBody>
          <a:bodyPr/>
          <a:lstStyle/>
          <a:p>
            <a:endParaRPr lang="en-US" sz="2000"/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77AAC2F6-0446-5D8E-738F-35898B13E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-776241" y="690200"/>
            <a:ext cx="17215778" cy="140387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 sz="2000"/>
          </a:p>
        </p:txBody>
      </p:sp>
      <p:sp>
        <p:nvSpPr>
          <p:cNvPr id="6" name="Title Placeholder 27">
            <a:extLst>
              <a:ext uri="{FF2B5EF4-FFF2-40B4-BE49-F238E27FC236}">
                <a16:creationId xmlns:a16="http://schemas.microsoft.com/office/drawing/2014/main" id="{6977DB60-2159-A286-B022-25AEA017555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19931" y="907192"/>
            <a:ext cx="15654956" cy="1174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85ABE6-E58B-CE8B-6B4E-35DE29066799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206500" y="2730500"/>
            <a:ext cx="15233650" cy="6321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8A28881E-A867-88AB-E9A9-7310A9DFE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76241" y="690200"/>
            <a:ext cx="17215778" cy="1403873"/>
            <a:chOff x="-776241" y="690200"/>
            <a:chExt cx="17215778" cy="140387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D7D86B93-AD2E-31F0-CE67-6D3940744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776241" y="907192"/>
              <a:ext cx="17215774" cy="1186881"/>
            </a:xfrm>
            <a:custGeom>
              <a:avLst/>
              <a:gdLst/>
              <a:ahLst/>
              <a:cxnLst/>
              <a:rect l="l" t="t" r="r" b="b"/>
              <a:pathLst>
                <a:path w="4534196" h="312594">
                  <a:moveTo>
                    <a:pt x="41372" y="0"/>
                  </a:moveTo>
                  <a:lnTo>
                    <a:pt x="4492824" y="0"/>
                  </a:lnTo>
                  <a:cubicBezTo>
                    <a:pt x="4515674" y="0"/>
                    <a:pt x="4534196" y="18523"/>
                    <a:pt x="4534196" y="41372"/>
                  </a:cubicBezTo>
                  <a:lnTo>
                    <a:pt x="4534196" y="271222"/>
                  </a:lnTo>
                  <a:cubicBezTo>
                    <a:pt x="4534196" y="294071"/>
                    <a:pt x="4515674" y="312594"/>
                    <a:pt x="4492824" y="312594"/>
                  </a:cubicBezTo>
                  <a:lnTo>
                    <a:pt x="41372" y="312594"/>
                  </a:lnTo>
                  <a:cubicBezTo>
                    <a:pt x="18523" y="312594"/>
                    <a:pt x="0" y="294071"/>
                    <a:pt x="0" y="271222"/>
                  </a:cubicBezTo>
                  <a:lnTo>
                    <a:pt x="0" y="41372"/>
                  </a:lnTo>
                  <a:cubicBezTo>
                    <a:pt x="0" y="18523"/>
                    <a:pt x="18523" y="0"/>
                    <a:pt x="41372" y="0"/>
                  </a:cubicBezTo>
                  <a:close/>
                </a:path>
              </a:pathLst>
            </a:custGeom>
            <a:solidFill>
              <a:srgbClr val="515255"/>
            </a:solidFill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77AAC2F6-0446-5D8E-738F-35898B13ED7C}"/>
                </a:ext>
              </a:extLst>
            </p:cNvPr>
            <p:cNvSpPr txBox="1"/>
            <p:nvPr/>
          </p:nvSpPr>
          <p:spPr>
            <a:xfrm>
              <a:off x="-776241" y="690200"/>
              <a:ext cx="17215778" cy="1403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6" name="Title Placeholder 27">
            <a:extLst>
              <a:ext uri="{FF2B5EF4-FFF2-40B4-BE49-F238E27FC236}">
                <a16:creationId xmlns:a16="http://schemas.microsoft.com/office/drawing/2014/main" id="{6977DB60-2159-A286-B022-25AEA017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31" y="907192"/>
            <a:ext cx="15654956" cy="1174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85ABE6-E58B-CE8B-6B4E-35DE290667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6500" y="2730500"/>
            <a:ext cx="15233650" cy="6321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4222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i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8A28881E-A867-88AB-E9A9-7310A9DFE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76241" y="690200"/>
            <a:ext cx="17215778" cy="1403873"/>
            <a:chOff x="-776241" y="690200"/>
            <a:chExt cx="17215778" cy="140387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D7D86B93-AD2E-31F0-CE67-6D3940744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776241" y="907192"/>
              <a:ext cx="17215774" cy="1186881"/>
            </a:xfrm>
            <a:custGeom>
              <a:avLst/>
              <a:gdLst/>
              <a:ahLst/>
              <a:cxnLst/>
              <a:rect l="l" t="t" r="r" b="b"/>
              <a:pathLst>
                <a:path w="4534196" h="312594">
                  <a:moveTo>
                    <a:pt x="41372" y="0"/>
                  </a:moveTo>
                  <a:lnTo>
                    <a:pt x="4492824" y="0"/>
                  </a:lnTo>
                  <a:cubicBezTo>
                    <a:pt x="4515674" y="0"/>
                    <a:pt x="4534196" y="18523"/>
                    <a:pt x="4534196" y="41372"/>
                  </a:cubicBezTo>
                  <a:lnTo>
                    <a:pt x="4534196" y="271222"/>
                  </a:lnTo>
                  <a:cubicBezTo>
                    <a:pt x="4534196" y="294071"/>
                    <a:pt x="4515674" y="312594"/>
                    <a:pt x="4492824" y="312594"/>
                  </a:cubicBezTo>
                  <a:lnTo>
                    <a:pt x="41372" y="312594"/>
                  </a:lnTo>
                  <a:cubicBezTo>
                    <a:pt x="18523" y="312594"/>
                    <a:pt x="0" y="294071"/>
                    <a:pt x="0" y="271222"/>
                  </a:cubicBezTo>
                  <a:lnTo>
                    <a:pt x="0" y="41372"/>
                  </a:lnTo>
                  <a:cubicBezTo>
                    <a:pt x="0" y="18523"/>
                    <a:pt x="18523" y="0"/>
                    <a:pt x="41372" y="0"/>
                  </a:cubicBezTo>
                  <a:close/>
                </a:path>
              </a:pathLst>
            </a:custGeom>
            <a:solidFill>
              <a:srgbClr val="807359"/>
            </a:solidFill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77AAC2F6-0446-5D8E-738F-35898B13ED7C}"/>
                </a:ext>
              </a:extLst>
            </p:cNvPr>
            <p:cNvSpPr txBox="1"/>
            <p:nvPr/>
          </p:nvSpPr>
          <p:spPr>
            <a:xfrm>
              <a:off x="-776241" y="690200"/>
              <a:ext cx="17215778" cy="1403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6" name="Title Placeholder 27">
            <a:extLst>
              <a:ext uri="{FF2B5EF4-FFF2-40B4-BE49-F238E27FC236}">
                <a16:creationId xmlns:a16="http://schemas.microsoft.com/office/drawing/2014/main" id="{6977DB60-2159-A286-B022-25AEA017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31" y="907192"/>
            <a:ext cx="15654956" cy="1174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85ABE6-E58B-CE8B-6B4E-35DE290667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6500" y="2730500"/>
            <a:ext cx="15233650" cy="6321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0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8A28881E-A867-88AB-E9A9-7310A9DFE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76241" y="690200"/>
            <a:ext cx="17215778" cy="1403873"/>
            <a:chOff x="-776241" y="690200"/>
            <a:chExt cx="17215778" cy="140387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D7D86B93-AD2E-31F0-CE67-6D3940744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776241" y="907192"/>
              <a:ext cx="17215774" cy="1186881"/>
            </a:xfrm>
            <a:custGeom>
              <a:avLst/>
              <a:gdLst/>
              <a:ahLst/>
              <a:cxnLst/>
              <a:rect l="l" t="t" r="r" b="b"/>
              <a:pathLst>
                <a:path w="4534196" h="312594">
                  <a:moveTo>
                    <a:pt x="41372" y="0"/>
                  </a:moveTo>
                  <a:lnTo>
                    <a:pt x="4492824" y="0"/>
                  </a:lnTo>
                  <a:cubicBezTo>
                    <a:pt x="4515674" y="0"/>
                    <a:pt x="4534196" y="18523"/>
                    <a:pt x="4534196" y="41372"/>
                  </a:cubicBezTo>
                  <a:lnTo>
                    <a:pt x="4534196" y="271222"/>
                  </a:lnTo>
                  <a:cubicBezTo>
                    <a:pt x="4534196" y="294071"/>
                    <a:pt x="4515674" y="312594"/>
                    <a:pt x="4492824" y="312594"/>
                  </a:cubicBezTo>
                  <a:lnTo>
                    <a:pt x="41372" y="312594"/>
                  </a:lnTo>
                  <a:cubicBezTo>
                    <a:pt x="18523" y="312594"/>
                    <a:pt x="0" y="294071"/>
                    <a:pt x="0" y="271222"/>
                  </a:cubicBezTo>
                  <a:lnTo>
                    <a:pt x="0" y="41372"/>
                  </a:lnTo>
                  <a:cubicBezTo>
                    <a:pt x="0" y="18523"/>
                    <a:pt x="18523" y="0"/>
                    <a:pt x="41372" y="0"/>
                  </a:cubicBez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77AAC2F6-0446-5D8E-738F-35898B13ED7C}"/>
                </a:ext>
              </a:extLst>
            </p:cNvPr>
            <p:cNvSpPr txBox="1"/>
            <p:nvPr/>
          </p:nvSpPr>
          <p:spPr>
            <a:xfrm>
              <a:off x="-776241" y="690200"/>
              <a:ext cx="17215778" cy="1403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6" name="Title Placeholder 27">
            <a:extLst>
              <a:ext uri="{FF2B5EF4-FFF2-40B4-BE49-F238E27FC236}">
                <a16:creationId xmlns:a16="http://schemas.microsoft.com/office/drawing/2014/main" id="{6977DB60-2159-A286-B022-25AEA017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31" y="907192"/>
            <a:ext cx="15654956" cy="1174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14435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85ABE6-E58B-CE8B-6B4E-35DE290667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6500" y="2730500"/>
            <a:ext cx="15233650" cy="6321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182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8A28881E-A867-88AB-E9A9-7310A9DFE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76241" y="690200"/>
            <a:ext cx="17215778" cy="1403873"/>
            <a:chOff x="-776241" y="690200"/>
            <a:chExt cx="17215778" cy="140387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D7D86B93-AD2E-31F0-CE67-6D3940744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776241" y="907192"/>
              <a:ext cx="17215774" cy="1186881"/>
            </a:xfrm>
            <a:custGeom>
              <a:avLst/>
              <a:gdLst/>
              <a:ahLst/>
              <a:cxnLst/>
              <a:rect l="l" t="t" r="r" b="b"/>
              <a:pathLst>
                <a:path w="4534196" h="312594">
                  <a:moveTo>
                    <a:pt x="41372" y="0"/>
                  </a:moveTo>
                  <a:lnTo>
                    <a:pt x="4492824" y="0"/>
                  </a:lnTo>
                  <a:cubicBezTo>
                    <a:pt x="4515674" y="0"/>
                    <a:pt x="4534196" y="18523"/>
                    <a:pt x="4534196" y="41372"/>
                  </a:cubicBezTo>
                  <a:lnTo>
                    <a:pt x="4534196" y="271222"/>
                  </a:lnTo>
                  <a:cubicBezTo>
                    <a:pt x="4534196" y="294071"/>
                    <a:pt x="4515674" y="312594"/>
                    <a:pt x="4492824" y="312594"/>
                  </a:cubicBezTo>
                  <a:lnTo>
                    <a:pt x="41372" y="312594"/>
                  </a:lnTo>
                  <a:cubicBezTo>
                    <a:pt x="18523" y="312594"/>
                    <a:pt x="0" y="294071"/>
                    <a:pt x="0" y="271222"/>
                  </a:cubicBezTo>
                  <a:lnTo>
                    <a:pt x="0" y="41372"/>
                  </a:lnTo>
                  <a:cubicBezTo>
                    <a:pt x="0" y="18523"/>
                    <a:pt x="18523" y="0"/>
                    <a:pt x="41372" y="0"/>
                  </a:cubicBezTo>
                  <a:close/>
                </a:path>
              </a:pathLst>
            </a:custGeom>
            <a:solidFill>
              <a:srgbClr val="AED5E7"/>
            </a:solidFill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77AAC2F6-0446-5D8E-738F-35898B13ED7C}"/>
                </a:ext>
              </a:extLst>
            </p:cNvPr>
            <p:cNvSpPr txBox="1"/>
            <p:nvPr/>
          </p:nvSpPr>
          <p:spPr>
            <a:xfrm>
              <a:off x="-776241" y="690200"/>
              <a:ext cx="17215778" cy="14038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2000"/>
            </a:p>
          </p:txBody>
        </p:sp>
      </p:grpSp>
      <p:sp>
        <p:nvSpPr>
          <p:cNvPr id="6" name="Title Placeholder 27">
            <a:extLst>
              <a:ext uri="{FF2B5EF4-FFF2-40B4-BE49-F238E27FC236}">
                <a16:creationId xmlns:a16="http://schemas.microsoft.com/office/drawing/2014/main" id="{6977DB60-2159-A286-B022-25AEA017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31" y="907192"/>
            <a:ext cx="15654956" cy="1174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14435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85ABE6-E58B-CE8B-6B4E-35DE290667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6500" y="2730500"/>
            <a:ext cx="15233650" cy="6321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7605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B316B4B-3D0A-040F-A435-FCE74F426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707100" y="-3376182"/>
            <a:ext cx="10569001" cy="10569001"/>
          </a:xfrm>
          <a:custGeom>
            <a:avLst/>
            <a:gdLst/>
            <a:ahLst/>
            <a:cxnLst/>
            <a:rect l="l" t="t" r="r" b="b"/>
            <a:pathLst>
              <a:path w="10569001" h="10569001">
                <a:moveTo>
                  <a:pt x="0" y="0"/>
                </a:moveTo>
                <a:lnTo>
                  <a:pt x="10569001" y="0"/>
                </a:lnTo>
                <a:lnTo>
                  <a:pt x="10569001" y="10569001"/>
                </a:lnTo>
                <a:lnTo>
                  <a:pt x="0" y="105690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4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0490C6-ADF2-4051-0C44-18CE09FAB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8161" y="3433221"/>
            <a:ext cx="4655605" cy="5498738"/>
            <a:chOff x="0" y="0"/>
            <a:chExt cx="1226168" cy="144822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6D12AFA-6BF7-1C24-71E8-9C30F1CD0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26168" cy="1448227"/>
            </a:xfrm>
            <a:custGeom>
              <a:avLst/>
              <a:gdLst/>
              <a:ahLst/>
              <a:cxnLst/>
              <a:rect l="l" t="t" r="r" b="b"/>
              <a:pathLst>
                <a:path w="1226168" h="1448227">
                  <a:moveTo>
                    <a:pt x="89798" y="0"/>
                  </a:moveTo>
                  <a:lnTo>
                    <a:pt x="1136370" y="0"/>
                  </a:lnTo>
                  <a:cubicBezTo>
                    <a:pt x="1185964" y="0"/>
                    <a:pt x="1226168" y="40204"/>
                    <a:pt x="1226168" y="89798"/>
                  </a:cubicBezTo>
                  <a:lnTo>
                    <a:pt x="1226168" y="1358429"/>
                  </a:lnTo>
                  <a:cubicBezTo>
                    <a:pt x="1226168" y="1382245"/>
                    <a:pt x="1216707" y="1405086"/>
                    <a:pt x="1199866" y="1421926"/>
                  </a:cubicBezTo>
                  <a:cubicBezTo>
                    <a:pt x="1183026" y="1438766"/>
                    <a:pt x="1160185" y="1448227"/>
                    <a:pt x="1136370" y="1448227"/>
                  </a:cubicBezTo>
                  <a:lnTo>
                    <a:pt x="89798" y="1448227"/>
                  </a:lnTo>
                  <a:cubicBezTo>
                    <a:pt x="65982" y="1448227"/>
                    <a:pt x="43142" y="1438766"/>
                    <a:pt x="26301" y="1421926"/>
                  </a:cubicBezTo>
                  <a:cubicBezTo>
                    <a:pt x="9461" y="1405086"/>
                    <a:pt x="0" y="1382245"/>
                    <a:pt x="0" y="1358429"/>
                  </a:cubicBezTo>
                  <a:lnTo>
                    <a:pt x="0" y="89798"/>
                  </a:lnTo>
                  <a:cubicBezTo>
                    <a:pt x="0" y="40204"/>
                    <a:pt x="40204" y="0"/>
                    <a:pt x="89798" y="0"/>
                  </a:cubicBez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3576EA4-C677-0E27-4523-4A9C30E27EFD}"/>
                </a:ext>
              </a:extLst>
            </p:cNvPr>
            <p:cNvSpPr txBox="1"/>
            <p:nvPr/>
          </p:nvSpPr>
          <p:spPr>
            <a:xfrm>
              <a:off x="0" y="-57150"/>
              <a:ext cx="1226168" cy="1505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C047D4D-7028-6505-CE41-00FA28A83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66281" y="981646"/>
            <a:ext cx="10555438" cy="1190707"/>
            <a:chOff x="0" y="0"/>
            <a:chExt cx="2780033" cy="430239"/>
          </a:xfrm>
          <a:solidFill>
            <a:srgbClr val="515255"/>
          </a:solidFill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A59E8BD-ED81-53B7-0ABE-9D15BCA292F6}"/>
                </a:ext>
              </a:extLst>
            </p:cNvPr>
            <p:cNvSpPr/>
            <p:nvPr/>
          </p:nvSpPr>
          <p:spPr>
            <a:xfrm>
              <a:off x="0" y="0"/>
              <a:ext cx="2780033" cy="430239"/>
            </a:xfrm>
            <a:custGeom>
              <a:avLst/>
              <a:gdLst/>
              <a:ahLst/>
              <a:cxnLst/>
              <a:rect l="l" t="t" r="r" b="b"/>
              <a:pathLst>
                <a:path w="2780033" h="430239">
                  <a:moveTo>
                    <a:pt x="67478" y="0"/>
                  </a:moveTo>
                  <a:lnTo>
                    <a:pt x="2712556" y="0"/>
                  </a:lnTo>
                  <a:cubicBezTo>
                    <a:pt x="2730452" y="0"/>
                    <a:pt x="2747615" y="7109"/>
                    <a:pt x="2760270" y="19764"/>
                  </a:cubicBezTo>
                  <a:cubicBezTo>
                    <a:pt x="2772924" y="32418"/>
                    <a:pt x="2780033" y="49581"/>
                    <a:pt x="2780033" y="67478"/>
                  </a:cubicBezTo>
                  <a:lnTo>
                    <a:pt x="2780033" y="362761"/>
                  </a:lnTo>
                  <a:cubicBezTo>
                    <a:pt x="2780033" y="400028"/>
                    <a:pt x="2749822" y="430239"/>
                    <a:pt x="2712556" y="430239"/>
                  </a:cubicBezTo>
                  <a:lnTo>
                    <a:pt x="67478" y="430239"/>
                  </a:lnTo>
                  <a:cubicBezTo>
                    <a:pt x="30211" y="430239"/>
                    <a:pt x="0" y="400028"/>
                    <a:pt x="0" y="362761"/>
                  </a:cubicBezTo>
                  <a:lnTo>
                    <a:pt x="0" y="67478"/>
                  </a:lnTo>
                  <a:cubicBezTo>
                    <a:pt x="0" y="30211"/>
                    <a:pt x="30211" y="0"/>
                    <a:pt x="67478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70642E-AE00-F1F8-32AF-4648EF8E30B1}"/>
                </a:ext>
              </a:extLst>
            </p:cNvPr>
            <p:cNvSpPr txBox="1"/>
            <p:nvPr/>
          </p:nvSpPr>
          <p:spPr>
            <a:xfrm>
              <a:off x="0" y="-57150"/>
              <a:ext cx="2780033" cy="48738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B3F4BF-218D-51BF-5B52-9C8BD0633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814515" y="2879729"/>
            <a:ext cx="1190707" cy="1190707"/>
            <a:chOff x="0" y="0"/>
            <a:chExt cx="1587609" cy="158760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C6EB497-039F-82CA-16E2-EEBF977CD95B}"/>
                </a:ext>
              </a:extLst>
            </p:cNvPr>
            <p:cNvGrpSpPr/>
            <p:nvPr/>
          </p:nvGrpSpPr>
          <p:grpSpPr>
            <a:xfrm>
              <a:off x="0" y="0"/>
              <a:ext cx="1587609" cy="1587609"/>
              <a:chOff x="0" y="0"/>
              <a:chExt cx="812800" cy="812800"/>
            </a:xfrm>
          </p:grpSpPr>
          <p:sp>
            <p:nvSpPr>
              <p:cNvPr id="15" name="Freeform 13">
                <a:extLst>
                  <a:ext uri="{FF2B5EF4-FFF2-40B4-BE49-F238E27FC236}">
                    <a16:creationId xmlns:a16="http://schemas.microsoft.com/office/drawing/2014/main" id="{FF13D74D-A895-5E8F-70A4-2F8BF2CEC7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3D6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4">
                <a:extLst>
                  <a:ext uri="{FF2B5EF4-FFF2-40B4-BE49-F238E27FC236}">
                    <a16:creationId xmlns:a16="http://schemas.microsoft.com/office/drawing/2014/main" id="{F58AB3FA-74D6-2768-CA95-7148369A0376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id="{4448002F-0E20-E293-5408-38CA96F3775A}"/>
                </a:ext>
              </a:extLst>
            </p:cNvPr>
            <p:cNvSpPr txBox="1"/>
            <p:nvPr/>
          </p:nvSpPr>
          <p:spPr>
            <a:xfrm>
              <a:off x="351128" y="-163523"/>
              <a:ext cx="885354" cy="16359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417"/>
                </a:lnSpc>
                <a:spcBef>
                  <a:spcPct val="0"/>
                </a:spcBef>
              </a:pPr>
              <a:r>
                <a:rPr lang="en-US" sz="672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982D1B-8158-0EB0-3970-4238D375F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816198" y="3475082"/>
            <a:ext cx="4655605" cy="5498738"/>
            <a:chOff x="0" y="0"/>
            <a:chExt cx="1226168" cy="1448227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E537FD3-9F59-7158-5060-ABD03BD61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26168" cy="1448227"/>
            </a:xfrm>
            <a:custGeom>
              <a:avLst/>
              <a:gdLst/>
              <a:ahLst/>
              <a:cxnLst/>
              <a:rect l="l" t="t" r="r" b="b"/>
              <a:pathLst>
                <a:path w="1226168" h="1448227">
                  <a:moveTo>
                    <a:pt x="89798" y="0"/>
                  </a:moveTo>
                  <a:lnTo>
                    <a:pt x="1136370" y="0"/>
                  </a:lnTo>
                  <a:cubicBezTo>
                    <a:pt x="1185964" y="0"/>
                    <a:pt x="1226168" y="40204"/>
                    <a:pt x="1226168" y="89798"/>
                  </a:cubicBezTo>
                  <a:lnTo>
                    <a:pt x="1226168" y="1358429"/>
                  </a:lnTo>
                  <a:cubicBezTo>
                    <a:pt x="1226168" y="1382245"/>
                    <a:pt x="1216707" y="1405086"/>
                    <a:pt x="1199866" y="1421926"/>
                  </a:cubicBezTo>
                  <a:cubicBezTo>
                    <a:pt x="1183026" y="1438766"/>
                    <a:pt x="1160185" y="1448227"/>
                    <a:pt x="1136370" y="1448227"/>
                  </a:cubicBezTo>
                  <a:lnTo>
                    <a:pt x="89798" y="1448227"/>
                  </a:lnTo>
                  <a:cubicBezTo>
                    <a:pt x="65982" y="1448227"/>
                    <a:pt x="43142" y="1438766"/>
                    <a:pt x="26301" y="1421926"/>
                  </a:cubicBezTo>
                  <a:cubicBezTo>
                    <a:pt x="9461" y="1405086"/>
                    <a:pt x="0" y="1382245"/>
                    <a:pt x="0" y="1358429"/>
                  </a:cubicBezTo>
                  <a:lnTo>
                    <a:pt x="0" y="89798"/>
                  </a:lnTo>
                  <a:cubicBezTo>
                    <a:pt x="0" y="40204"/>
                    <a:pt x="40204" y="0"/>
                    <a:pt x="89798" y="0"/>
                  </a:cubicBez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91C860-FD33-CA36-DB5B-8CC1047EF9B7}"/>
                </a:ext>
              </a:extLst>
            </p:cNvPr>
            <p:cNvSpPr txBox="1"/>
            <p:nvPr/>
          </p:nvSpPr>
          <p:spPr>
            <a:xfrm>
              <a:off x="0" y="-57150"/>
              <a:ext cx="1226168" cy="1505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55FFB7-431C-3FB8-368D-D858A7828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548647" y="2879729"/>
            <a:ext cx="1190707" cy="1190707"/>
            <a:chOff x="0" y="0"/>
            <a:chExt cx="1587609" cy="158760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28B1C61-7D37-1BFE-CF3D-0945E72E36A8}"/>
                </a:ext>
              </a:extLst>
            </p:cNvPr>
            <p:cNvGrpSpPr/>
            <p:nvPr/>
          </p:nvGrpSpPr>
          <p:grpSpPr>
            <a:xfrm>
              <a:off x="0" y="0"/>
              <a:ext cx="1587609" cy="1587609"/>
              <a:chOff x="0" y="0"/>
              <a:chExt cx="812800" cy="812800"/>
            </a:xfrm>
          </p:grpSpPr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29461E87-0BF6-C8ED-C7D5-D696171069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3D6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2">
                <a:extLst>
                  <a:ext uri="{FF2B5EF4-FFF2-40B4-BE49-F238E27FC236}">
                    <a16:creationId xmlns:a16="http://schemas.microsoft.com/office/drawing/2014/main" id="{64C4BCEE-F7D0-020A-A542-E94367701AD1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id="{D7C362BA-F726-A43A-61FD-A25F91056DDD}"/>
                </a:ext>
              </a:extLst>
            </p:cNvPr>
            <p:cNvSpPr txBox="1"/>
            <p:nvPr/>
          </p:nvSpPr>
          <p:spPr>
            <a:xfrm>
              <a:off x="351128" y="-163523"/>
              <a:ext cx="885354" cy="16359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417"/>
                </a:lnSpc>
                <a:spcBef>
                  <a:spcPct val="0"/>
                </a:spcBef>
              </a:pPr>
              <a:r>
                <a:rPr lang="en-US" sz="672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A22CF0B-DE20-6590-5F14-A12CBE516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549182" y="3475082"/>
            <a:ext cx="4655605" cy="5498738"/>
            <a:chOff x="0" y="0"/>
            <a:chExt cx="1226168" cy="1448227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3A31B74-1E8C-082A-B10B-C7077BB89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26168" cy="1448227"/>
            </a:xfrm>
            <a:custGeom>
              <a:avLst/>
              <a:gdLst/>
              <a:ahLst/>
              <a:cxnLst/>
              <a:rect l="l" t="t" r="r" b="b"/>
              <a:pathLst>
                <a:path w="1226168" h="1448227">
                  <a:moveTo>
                    <a:pt x="89798" y="0"/>
                  </a:moveTo>
                  <a:lnTo>
                    <a:pt x="1136370" y="0"/>
                  </a:lnTo>
                  <a:cubicBezTo>
                    <a:pt x="1185964" y="0"/>
                    <a:pt x="1226168" y="40204"/>
                    <a:pt x="1226168" y="89798"/>
                  </a:cubicBezTo>
                  <a:lnTo>
                    <a:pt x="1226168" y="1358429"/>
                  </a:lnTo>
                  <a:cubicBezTo>
                    <a:pt x="1226168" y="1382245"/>
                    <a:pt x="1216707" y="1405086"/>
                    <a:pt x="1199866" y="1421926"/>
                  </a:cubicBezTo>
                  <a:cubicBezTo>
                    <a:pt x="1183026" y="1438766"/>
                    <a:pt x="1160185" y="1448227"/>
                    <a:pt x="1136370" y="1448227"/>
                  </a:cubicBezTo>
                  <a:lnTo>
                    <a:pt x="89798" y="1448227"/>
                  </a:lnTo>
                  <a:cubicBezTo>
                    <a:pt x="65982" y="1448227"/>
                    <a:pt x="43142" y="1438766"/>
                    <a:pt x="26301" y="1421926"/>
                  </a:cubicBezTo>
                  <a:cubicBezTo>
                    <a:pt x="9461" y="1405086"/>
                    <a:pt x="0" y="1382245"/>
                    <a:pt x="0" y="1358429"/>
                  </a:cubicBezTo>
                  <a:lnTo>
                    <a:pt x="0" y="89798"/>
                  </a:lnTo>
                  <a:cubicBezTo>
                    <a:pt x="0" y="40204"/>
                    <a:pt x="40204" y="0"/>
                    <a:pt x="89798" y="0"/>
                  </a:cubicBez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780E2B-C355-1993-5C07-B49B99953B27}"/>
                </a:ext>
              </a:extLst>
            </p:cNvPr>
            <p:cNvSpPr txBox="1"/>
            <p:nvPr/>
          </p:nvSpPr>
          <p:spPr>
            <a:xfrm>
              <a:off x="0" y="-57150"/>
              <a:ext cx="1226168" cy="15053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090F7D8-16DB-0EDF-DD83-9339220EA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4281631" y="2879729"/>
            <a:ext cx="1190707" cy="1190707"/>
            <a:chOff x="0" y="0"/>
            <a:chExt cx="1587609" cy="158760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BE373C7-6AD5-62F3-843A-572C23B0DC26}"/>
                </a:ext>
              </a:extLst>
            </p:cNvPr>
            <p:cNvGrpSpPr/>
            <p:nvPr/>
          </p:nvGrpSpPr>
          <p:grpSpPr>
            <a:xfrm>
              <a:off x="0" y="0"/>
              <a:ext cx="1587609" cy="1587609"/>
              <a:chOff x="0" y="0"/>
              <a:chExt cx="812800" cy="812800"/>
            </a:xfrm>
          </p:grpSpPr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17ED523D-B69E-89A3-85C9-D16BCAC06F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3D6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0">
                <a:extLst>
                  <a:ext uri="{FF2B5EF4-FFF2-40B4-BE49-F238E27FC236}">
                    <a16:creationId xmlns:a16="http://schemas.microsoft.com/office/drawing/2014/main" id="{3E96BFFB-0A68-3133-2EB0-7A6ED5887C75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0" name="TextBox 31">
              <a:extLst>
                <a:ext uri="{FF2B5EF4-FFF2-40B4-BE49-F238E27FC236}">
                  <a16:creationId xmlns:a16="http://schemas.microsoft.com/office/drawing/2014/main" id="{3E31F163-3181-541D-019C-A900ABC67C3D}"/>
                </a:ext>
              </a:extLst>
            </p:cNvPr>
            <p:cNvSpPr txBox="1"/>
            <p:nvPr/>
          </p:nvSpPr>
          <p:spPr>
            <a:xfrm>
              <a:off x="351128" y="-163523"/>
              <a:ext cx="885354" cy="16359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417"/>
                </a:lnSpc>
                <a:spcBef>
                  <a:spcPct val="0"/>
                </a:spcBef>
              </a:pPr>
              <a:r>
                <a:rPr lang="en-US" sz="672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42" name="Title 41">
            <a:extLst>
              <a:ext uri="{FF2B5EF4-FFF2-40B4-BE49-F238E27FC236}">
                <a16:creationId xmlns:a16="http://schemas.microsoft.com/office/drawing/2014/main" id="{69AAA745-EAAF-735B-6514-7EE57819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593" y="907192"/>
            <a:ext cx="10499667" cy="117479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E910A957-527D-A60A-B510-4848ED981E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6881" y="4209388"/>
            <a:ext cx="3998164" cy="610618"/>
          </a:xfrm>
        </p:spPr>
        <p:txBody>
          <a:bodyPr>
            <a:normAutofit/>
          </a:bodyPr>
          <a:lstStyle>
            <a:lvl1pPr algn="ctr">
              <a:buNone/>
              <a:defRPr sz="2800"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D490FDDF-F171-4903-8066-205469F6EA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8002" y="5013668"/>
            <a:ext cx="3998164" cy="3724629"/>
          </a:xfrm>
        </p:spPr>
        <p:txBody>
          <a:bodyPr>
            <a:normAutofit/>
          </a:bodyPr>
          <a:lstStyle>
            <a:lvl1pPr>
              <a:buNone/>
              <a:defRPr sz="2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4" name="Text Placeholder 38">
            <a:extLst>
              <a:ext uri="{FF2B5EF4-FFF2-40B4-BE49-F238E27FC236}">
                <a16:creationId xmlns:a16="http://schemas.microsoft.com/office/drawing/2014/main" id="{5BE72D6A-40C4-8247-9343-9573834D3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82958" y="4209388"/>
            <a:ext cx="3998164" cy="610618"/>
          </a:xfrm>
        </p:spPr>
        <p:txBody>
          <a:bodyPr>
            <a:normAutofit/>
          </a:bodyPr>
          <a:lstStyle>
            <a:lvl1pPr algn="ctr">
              <a:buNone/>
              <a:defRPr sz="2800"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B6CA26EF-B3FF-E3AD-5242-3595DF923F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770" y="5013668"/>
            <a:ext cx="3998164" cy="3724629"/>
          </a:xfrm>
        </p:spPr>
        <p:txBody>
          <a:bodyPr>
            <a:normAutofit/>
          </a:bodyPr>
          <a:lstStyle>
            <a:lvl1pPr>
              <a:buNone/>
              <a:defRPr sz="2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5" name="Text Placeholder 38">
            <a:extLst>
              <a:ext uri="{FF2B5EF4-FFF2-40B4-BE49-F238E27FC236}">
                <a16:creationId xmlns:a16="http://schemas.microsoft.com/office/drawing/2014/main" id="{84144B7B-200B-4831-3A5F-9CFA373BA3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884030" y="4204860"/>
            <a:ext cx="3998164" cy="610618"/>
          </a:xfrm>
        </p:spPr>
        <p:txBody>
          <a:bodyPr>
            <a:normAutofit/>
          </a:bodyPr>
          <a:lstStyle>
            <a:lvl1pPr algn="ctr">
              <a:buNone/>
              <a:defRPr sz="2800"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3E7AEBB2-4D9F-602C-D72F-CAE77C028F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84030" y="5004659"/>
            <a:ext cx="3998164" cy="3724629"/>
          </a:xfrm>
        </p:spPr>
        <p:txBody>
          <a:bodyPr>
            <a:normAutofit/>
          </a:bodyPr>
          <a:lstStyle>
            <a:lvl1pPr>
              <a:buNone/>
              <a:defRPr sz="2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55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6F566B62-A129-9D94-D1B7-143C14601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01098" y="4558078"/>
            <a:ext cx="4064628" cy="4353693"/>
            <a:chOff x="0" y="0"/>
            <a:chExt cx="1070519" cy="968216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EAE03705-1E16-5D8B-A420-F691DFA50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70519" cy="968216"/>
            </a:xfrm>
            <a:custGeom>
              <a:avLst/>
              <a:gdLst/>
              <a:ahLst/>
              <a:cxnLst/>
              <a:rect l="l" t="t" r="r" b="b"/>
              <a:pathLst>
                <a:path w="1070519" h="968216">
                  <a:moveTo>
                    <a:pt x="97140" y="0"/>
                  </a:moveTo>
                  <a:lnTo>
                    <a:pt x="973379" y="0"/>
                  </a:lnTo>
                  <a:cubicBezTo>
                    <a:pt x="1027028" y="0"/>
                    <a:pt x="1070519" y="43491"/>
                    <a:pt x="1070519" y="97140"/>
                  </a:cubicBezTo>
                  <a:lnTo>
                    <a:pt x="1070519" y="871076"/>
                  </a:lnTo>
                  <a:cubicBezTo>
                    <a:pt x="1070519" y="924725"/>
                    <a:pt x="1027028" y="968216"/>
                    <a:pt x="973379" y="968216"/>
                  </a:cubicBezTo>
                  <a:lnTo>
                    <a:pt x="97140" y="968216"/>
                  </a:lnTo>
                  <a:cubicBezTo>
                    <a:pt x="43491" y="968216"/>
                    <a:pt x="0" y="924725"/>
                    <a:pt x="0" y="871076"/>
                  </a:cubicBezTo>
                  <a:lnTo>
                    <a:pt x="0" y="97140"/>
                  </a:lnTo>
                  <a:cubicBezTo>
                    <a:pt x="0" y="43491"/>
                    <a:pt x="43491" y="0"/>
                    <a:pt x="97140" y="0"/>
                  </a:cubicBezTo>
                  <a:close/>
                </a:path>
              </a:pathLst>
            </a:custGeom>
            <a:solidFill>
              <a:srgbClr val="807359"/>
            </a:solidFill>
            <a:ln>
              <a:solidFill>
                <a:srgbClr val="807359"/>
              </a:solidFill>
            </a:ln>
          </p:spPr>
          <p:txBody>
            <a:bodyPr/>
            <a:lstStyle/>
            <a:p>
              <a:endParaRPr lang="en-US">
                <a:solidFill>
                  <a:srgbClr val="807359"/>
                </a:solidFill>
              </a:endParaRPr>
            </a:p>
          </p:txBody>
        </p:sp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CA04BC6D-31A0-7AAB-15F5-4E1CD882E06A}"/>
                </a:ext>
              </a:extLst>
            </p:cNvPr>
            <p:cNvSpPr txBox="1"/>
            <p:nvPr/>
          </p:nvSpPr>
          <p:spPr>
            <a:xfrm>
              <a:off x="0" y="-57150"/>
              <a:ext cx="1070519" cy="1025366"/>
            </a:xfrm>
            <a:prstGeom prst="rect">
              <a:avLst/>
            </a:prstGeom>
            <a:ln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srgbClr val="807359"/>
                </a:solidFill>
              </a:endParaRPr>
            </a:p>
          </p:txBody>
        </p:sp>
      </p:grpSp>
      <p:grpSp>
        <p:nvGrpSpPr>
          <p:cNvPr id="6" name="Group 9">
            <a:extLst>
              <a:ext uri="{FF2B5EF4-FFF2-40B4-BE49-F238E27FC236}">
                <a16:creationId xmlns:a16="http://schemas.microsoft.com/office/drawing/2014/main" id="{D6145056-C16E-1566-5376-9D85F64A1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18814" y="4558078"/>
            <a:ext cx="4064628" cy="4353693"/>
            <a:chOff x="0" y="0"/>
            <a:chExt cx="1070519" cy="968216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8C3FD875-04AF-1314-B98D-226927B5C1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70519" cy="968216"/>
            </a:xfrm>
            <a:custGeom>
              <a:avLst/>
              <a:gdLst/>
              <a:ahLst/>
              <a:cxnLst/>
              <a:rect l="l" t="t" r="r" b="b"/>
              <a:pathLst>
                <a:path w="1070519" h="968216">
                  <a:moveTo>
                    <a:pt x="97140" y="0"/>
                  </a:moveTo>
                  <a:lnTo>
                    <a:pt x="973379" y="0"/>
                  </a:lnTo>
                  <a:cubicBezTo>
                    <a:pt x="1027028" y="0"/>
                    <a:pt x="1070519" y="43491"/>
                    <a:pt x="1070519" y="97140"/>
                  </a:cubicBezTo>
                  <a:lnTo>
                    <a:pt x="1070519" y="871076"/>
                  </a:lnTo>
                  <a:cubicBezTo>
                    <a:pt x="1070519" y="924725"/>
                    <a:pt x="1027028" y="968216"/>
                    <a:pt x="973379" y="968216"/>
                  </a:cubicBezTo>
                  <a:lnTo>
                    <a:pt x="97140" y="968216"/>
                  </a:lnTo>
                  <a:cubicBezTo>
                    <a:pt x="43491" y="968216"/>
                    <a:pt x="0" y="924725"/>
                    <a:pt x="0" y="871076"/>
                  </a:cubicBezTo>
                  <a:lnTo>
                    <a:pt x="0" y="97140"/>
                  </a:lnTo>
                  <a:cubicBezTo>
                    <a:pt x="0" y="43491"/>
                    <a:pt x="43491" y="0"/>
                    <a:pt x="97140" y="0"/>
                  </a:cubicBezTo>
                  <a:close/>
                </a:path>
              </a:pathLst>
            </a:custGeom>
            <a:solidFill>
              <a:srgbClr val="1443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E0ED218C-53C1-06B9-08F1-18BD5425D7F8}"/>
                </a:ext>
              </a:extLst>
            </p:cNvPr>
            <p:cNvSpPr txBox="1"/>
            <p:nvPr/>
          </p:nvSpPr>
          <p:spPr>
            <a:xfrm>
              <a:off x="0" y="-57150"/>
              <a:ext cx="1070519" cy="1025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:a16="http://schemas.microsoft.com/office/drawing/2014/main" id="{8B7E69B8-C979-E67E-826F-A71EF4C30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36530" y="4558078"/>
            <a:ext cx="4064628" cy="4353693"/>
            <a:chOff x="0" y="0"/>
            <a:chExt cx="1070519" cy="968216"/>
          </a:xfrm>
        </p:grpSpPr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F812A097-8902-6BD9-8D76-8B1D4025A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70519" cy="968216"/>
            </a:xfrm>
            <a:custGeom>
              <a:avLst/>
              <a:gdLst/>
              <a:ahLst/>
              <a:cxnLst/>
              <a:rect l="l" t="t" r="r" b="b"/>
              <a:pathLst>
                <a:path w="1070519" h="968216">
                  <a:moveTo>
                    <a:pt x="97140" y="0"/>
                  </a:moveTo>
                  <a:lnTo>
                    <a:pt x="973379" y="0"/>
                  </a:lnTo>
                  <a:cubicBezTo>
                    <a:pt x="1027028" y="0"/>
                    <a:pt x="1070519" y="43491"/>
                    <a:pt x="1070519" y="97140"/>
                  </a:cubicBezTo>
                  <a:lnTo>
                    <a:pt x="1070519" y="871076"/>
                  </a:lnTo>
                  <a:cubicBezTo>
                    <a:pt x="1070519" y="924725"/>
                    <a:pt x="1027028" y="968216"/>
                    <a:pt x="973379" y="968216"/>
                  </a:cubicBezTo>
                  <a:lnTo>
                    <a:pt x="97140" y="968216"/>
                  </a:lnTo>
                  <a:cubicBezTo>
                    <a:pt x="43491" y="968216"/>
                    <a:pt x="0" y="924725"/>
                    <a:pt x="0" y="871076"/>
                  </a:cubicBezTo>
                  <a:lnTo>
                    <a:pt x="0" y="97140"/>
                  </a:lnTo>
                  <a:cubicBezTo>
                    <a:pt x="0" y="43491"/>
                    <a:pt x="43491" y="0"/>
                    <a:pt x="97140" y="0"/>
                  </a:cubicBezTo>
                  <a:close/>
                </a:path>
              </a:pathLst>
            </a:custGeom>
            <a:solidFill>
              <a:srgbClr val="51525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4">
              <a:extLst>
                <a:ext uri="{FF2B5EF4-FFF2-40B4-BE49-F238E27FC236}">
                  <a16:creationId xmlns:a16="http://schemas.microsoft.com/office/drawing/2014/main" id="{8F16481F-B180-8397-F569-FA36851A1C89}"/>
                </a:ext>
              </a:extLst>
            </p:cNvPr>
            <p:cNvSpPr txBox="1"/>
            <p:nvPr/>
          </p:nvSpPr>
          <p:spPr>
            <a:xfrm>
              <a:off x="0" y="-57150"/>
              <a:ext cx="1070519" cy="1025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5">
            <a:extLst>
              <a:ext uri="{FF2B5EF4-FFF2-40B4-BE49-F238E27FC236}">
                <a16:creationId xmlns:a16="http://schemas.microsoft.com/office/drawing/2014/main" id="{3F7AACB7-480E-0220-3AD0-44513FF9F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3722275" y="4558078"/>
            <a:ext cx="4064628" cy="4353693"/>
            <a:chOff x="0" y="0"/>
            <a:chExt cx="1070519" cy="968216"/>
          </a:xfrm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A867B46D-8F76-DFBE-01B7-7C121BB32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70519" cy="968216"/>
            </a:xfrm>
            <a:custGeom>
              <a:avLst/>
              <a:gdLst/>
              <a:ahLst/>
              <a:cxnLst/>
              <a:rect l="l" t="t" r="r" b="b"/>
              <a:pathLst>
                <a:path w="1070519" h="968216">
                  <a:moveTo>
                    <a:pt x="97140" y="0"/>
                  </a:moveTo>
                  <a:lnTo>
                    <a:pt x="973379" y="0"/>
                  </a:lnTo>
                  <a:cubicBezTo>
                    <a:pt x="1027028" y="0"/>
                    <a:pt x="1070519" y="43491"/>
                    <a:pt x="1070519" y="97140"/>
                  </a:cubicBezTo>
                  <a:lnTo>
                    <a:pt x="1070519" y="871076"/>
                  </a:lnTo>
                  <a:cubicBezTo>
                    <a:pt x="1070519" y="924725"/>
                    <a:pt x="1027028" y="968216"/>
                    <a:pt x="973379" y="968216"/>
                  </a:cubicBezTo>
                  <a:lnTo>
                    <a:pt x="97140" y="968216"/>
                  </a:lnTo>
                  <a:cubicBezTo>
                    <a:pt x="43491" y="968216"/>
                    <a:pt x="0" y="924725"/>
                    <a:pt x="0" y="871076"/>
                  </a:cubicBezTo>
                  <a:lnTo>
                    <a:pt x="0" y="97140"/>
                  </a:lnTo>
                  <a:cubicBezTo>
                    <a:pt x="0" y="43491"/>
                    <a:pt x="43491" y="0"/>
                    <a:pt x="97140" y="0"/>
                  </a:cubicBezTo>
                  <a:close/>
                </a:path>
              </a:pathLst>
            </a:custGeom>
            <a:solidFill>
              <a:srgbClr val="AED5E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FC3AA31A-9056-75BA-4D8A-F4AB052FB408}"/>
                </a:ext>
              </a:extLst>
            </p:cNvPr>
            <p:cNvSpPr txBox="1"/>
            <p:nvPr/>
          </p:nvSpPr>
          <p:spPr>
            <a:xfrm>
              <a:off x="0" y="-57150"/>
              <a:ext cx="1070519" cy="10253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8">
            <a:extLst>
              <a:ext uri="{FF2B5EF4-FFF2-40B4-BE49-F238E27FC236}">
                <a16:creationId xmlns:a16="http://schemas.microsoft.com/office/drawing/2014/main" id="{D5AAFBF3-1054-DDD5-A58E-9BA613833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01800" y="2642062"/>
            <a:ext cx="4064628" cy="1551446"/>
            <a:chOff x="0" y="0"/>
            <a:chExt cx="1070519" cy="408611"/>
          </a:xfrm>
        </p:grpSpPr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2F3F89F0-4CB3-6D34-0FB7-4EFC74216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70519" cy="408611"/>
            </a:xfrm>
            <a:custGeom>
              <a:avLst/>
              <a:gdLst/>
              <a:ahLst/>
              <a:cxnLst/>
              <a:rect l="l" t="t" r="r" b="b"/>
              <a:pathLst>
                <a:path w="1070519" h="408611">
                  <a:moveTo>
                    <a:pt x="97140" y="0"/>
                  </a:moveTo>
                  <a:lnTo>
                    <a:pt x="973379" y="0"/>
                  </a:lnTo>
                  <a:cubicBezTo>
                    <a:pt x="1027028" y="0"/>
                    <a:pt x="1070519" y="43491"/>
                    <a:pt x="1070519" y="97140"/>
                  </a:cubicBezTo>
                  <a:lnTo>
                    <a:pt x="1070519" y="311471"/>
                  </a:lnTo>
                  <a:cubicBezTo>
                    <a:pt x="1070519" y="365120"/>
                    <a:pt x="1027028" y="408611"/>
                    <a:pt x="973379" y="408611"/>
                  </a:cubicBezTo>
                  <a:lnTo>
                    <a:pt x="97140" y="408611"/>
                  </a:lnTo>
                  <a:cubicBezTo>
                    <a:pt x="71377" y="408611"/>
                    <a:pt x="46669" y="398377"/>
                    <a:pt x="28452" y="380160"/>
                  </a:cubicBezTo>
                  <a:cubicBezTo>
                    <a:pt x="10234" y="361942"/>
                    <a:pt x="0" y="337234"/>
                    <a:pt x="0" y="311471"/>
                  </a:cubicBezTo>
                  <a:lnTo>
                    <a:pt x="0" y="97140"/>
                  </a:lnTo>
                  <a:cubicBezTo>
                    <a:pt x="0" y="43491"/>
                    <a:pt x="43491" y="0"/>
                    <a:pt x="97140" y="0"/>
                  </a:cubicBez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20">
              <a:extLst>
                <a:ext uri="{FF2B5EF4-FFF2-40B4-BE49-F238E27FC236}">
                  <a16:creationId xmlns:a16="http://schemas.microsoft.com/office/drawing/2014/main" id="{8406C325-591B-F4A3-C48B-B9DAB6F04103}"/>
                </a:ext>
              </a:extLst>
            </p:cNvPr>
            <p:cNvSpPr txBox="1"/>
            <p:nvPr/>
          </p:nvSpPr>
          <p:spPr>
            <a:xfrm>
              <a:off x="0" y="-57150"/>
              <a:ext cx="1070519" cy="465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21">
            <a:extLst>
              <a:ext uri="{FF2B5EF4-FFF2-40B4-BE49-F238E27FC236}">
                <a16:creationId xmlns:a16="http://schemas.microsoft.com/office/drawing/2014/main" id="{A7C629B4-B717-3D43-1D9D-9312A1BB8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919517" y="2642062"/>
            <a:ext cx="4064628" cy="1551446"/>
            <a:chOff x="0" y="0"/>
            <a:chExt cx="1070519" cy="408611"/>
          </a:xfrm>
        </p:grpSpPr>
        <p:sp>
          <p:nvSpPr>
            <p:cNvPr id="19" name="Freeform 22">
              <a:extLst>
                <a:ext uri="{FF2B5EF4-FFF2-40B4-BE49-F238E27FC236}">
                  <a16:creationId xmlns:a16="http://schemas.microsoft.com/office/drawing/2014/main" id="{03C781A9-21C4-A2F7-3B02-5CE7D7CEC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70519" cy="408611"/>
            </a:xfrm>
            <a:custGeom>
              <a:avLst/>
              <a:gdLst/>
              <a:ahLst/>
              <a:cxnLst/>
              <a:rect l="l" t="t" r="r" b="b"/>
              <a:pathLst>
                <a:path w="1070519" h="408611">
                  <a:moveTo>
                    <a:pt x="97140" y="0"/>
                  </a:moveTo>
                  <a:lnTo>
                    <a:pt x="973379" y="0"/>
                  </a:lnTo>
                  <a:cubicBezTo>
                    <a:pt x="1027028" y="0"/>
                    <a:pt x="1070519" y="43491"/>
                    <a:pt x="1070519" y="97140"/>
                  </a:cubicBezTo>
                  <a:lnTo>
                    <a:pt x="1070519" y="311471"/>
                  </a:lnTo>
                  <a:cubicBezTo>
                    <a:pt x="1070519" y="365120"/>
                    <a:pt x="1027028" y="408611"/>
                    <a:pt x="973379" y="408611"/>
                  </a:cubicBezTo>
                  <a:lnTo>
                    <a:pt x="97140" y="408611"/>
                  </a:lnTo>
                  <a:cubicBezTo>
                    <a:pt x="71377" y="408611"/>
                    <a:pt x="46669" y="398377"/>
                    <a:pt x="28452" y="380160"/>
                  </a:cubicBezTo>
                  <a:cubicBezTo>
                    <a:pt x="10234" y="361942"/>
                    <a:pt x="0" y="337234"/>
                    <a:pt x="0" y="311471"/>
                  </a:cubicBezTo>
                  <a:lnTo>
                    <a:pt x="0" y="97140"/>
                  </a:lnTo>
                  <a:cubicBezTo>
                    <a:pt x="0" y="43491"/>
                    <a:pt x="43491" y="0"/>
                    <a:pt x="97140" y="0"/>
                  </a:cubicBez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3">
              <a:extLst>
                <a:ext uri="{FF2B5EF4-FFF2-40B4-BE49-F238E27FC236}">
                  <a16:creationId xmlns:a16="http://schemas.microsoft.com/office/drawing/2014/main" id="{86A23470-C541-F491-90EB-717A24399EFE}"/>
                </a:ext>
              </a:extLst>
            </p:cNvPr>
            <p:cNvSpPr txBox="1"/>
            <p:nvPr/>
          </p:nvSpPr>
          <p:spPr>
            <a:xfrm>
              <a:off x="0" y="-57150"/>
              <a:ext cx="1070519" cy="465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4">
            <a:extLst>
              <a:ext uri="{FF2B5EF4-FFF2-40B4-BE49-F238E27FC236}">
                <a16:creationId xmlns:a16="http://schemas.microsoft.com/office/drawing/2014/main" id="{56A532D5-D95B-FC99-CCE3-BCAD4D86E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37233" y="2642062"/>
            <a:ext cx="4064628" cy="1551446"/>
            <a:chOff x="0" y="0"/>
            <a:chExt cx="1070519" cy="408611"/>
          </a:xfrm>
        </p:grpSpPr>
        <p:sp>
          <p:nvSpPr>
            <p:cNvPr id="22" name="Freeform 25">
              <a:extLst>
                <a:ext uri="{FF2B5EF4-FFF2-40B4-BE49-F238E27FC236}">
                  <a16:creationId xmlns:a16="http://schemas.microsoft.com/office/drawing/2014/main" id="{C512A2A6-2562-353F-6A15-1CCB95DF4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70519" cy="408611"/>
            </a:xfrm>
            <a:custGeom>
              <a:avLst/>
              <a:gdLst/>
              <a:ahLst/>
              <a:cxnLst/>
              <a:rect l="l" t="t" r="r" b="b"/>
              <a:pathLst>
                <a:path w="1070519" h="408611">
                  <a:moveTo>
                    <a:pt x="97140" y="0"/>
                  </a:moveTo>
                  <a:lnTo>
                    <a:pt x="973379" y="0"/>
                  </a:lnTo>
                  <a:cubicBezTo>
                    <a:pt x="1027028" y="0"/>
                    <a:pt x="1070519" y="43491"/>
                    <a:pt x="1070519" y="97140"/>
                  </a:cubicBezTo>
                  <a:lnTo>
                    <a:pt x="1070519" y="311471"/>
                  </a:lnTo>
                  <a:cubicBezTo>
                    <a:pt x="1070519" y="365120"/>
                    <a:pt x="1027028" y="408611"/>
                    <a:pt x="973379" y="408611"/>
                  </a:cubicBezTo>
                  <a:lnTo>
                    <a:pt x="97140" y="408611"/>
                  </a:lnTo>
                  <a:cubicBezTo>
                    <a:pt x="71377" y="408611"/>
                    <a:pt x="46669" y="398377"/>
                    <a:pt x="28452" y="380160"/>
                  </a:cubicBezTo>
                  <a:cubicBezTo>
                    <a:pt x="10234" y="361942"/>
                    <a:pt x="0" y="337234"/>
                    <a:pt x="0" y="311471"/>
                  </a:cubicBezTo>
                  <a:lnTo>
                    <a:pt x="0" y="97140"/>
                  </a:lnTo>
                  <a:cubicBezTo>
                    <a:pt x="0" y="43491"/>
                    <a:pt x="43491" y="0"/>
                    <a:pt x="97140" y="0"/>
                  </a:cubicBez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6">
              <a:extLst>
                <a:ext uri="{FF2B5EF4-FFF2-40B4-BE49-F238E27FC236}">
                  <a16:creationId xmlns:a16="http://schemas.microsoft.com/office/drawing/2014/main" id="{2335B51A-CBA5-8932-8C94-2D03FFA199A9}"/>
                </a:ext>
              </a:extLst>
            </p:cNvPr>
            <p:cNvSpPr txBox="1"/>
            <p:nvPr/>
          </p:nvSpPr>
          <p:spPr>
            <a:xfrm>
              <a:off x="0" y="-57150"/>
              <a:ext cx="1070519" cy="465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7">
            <a:extLst>
              <a:ext uri="{FF2B5EF4-FFF2-40B4-BE49-F238E27FC236}">
                <a16:creationId xmlns:a16="http://schemas.microsoft.com/office/drawing/2014/main" id="{BF63BF3B-8D82-E6DA-FC94-C7FDCE65EF15}"/>
              </a:ext>
            </a:extLst>
          </p:cNvPr>
          <p:cNvGrpSpPr/>
          <p:nvPr userDrawn="1"/>
        </p:nvGrpSpPr>
        <p:grpSpPr>
          <a:xfrm>
            <a:off x="13754949" y="2642062"/>
            <a:ext cx="4064628" cy="1551446"/>
            <a:chOff x="0" y="0"/>
            <a:chExt cx="1070519" cy="408611"/>
          </a:xfrm>
        </p:grpSpPr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A2BD03B4-801D-C615-7E8E-70B558E866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070519" cy="408611"/>
            </a:xfrm>
            <a:custGeom>
              <a:avLst/>
              <a:gdLst/>
              <a:ahLst/>
              <a:cxnLst/>
              <a:rect l="l" t="t" r="r" b="b"/>
              <a:pathLst>
                <a:path w="1070519" h="408611">
                  <a:moveTo>
                    <a:pt x="97140" y="0"/>
                  </a:moveTo>
                  <a:lnTo>
                    <a:pt x="973379" y="0"/>
                  </a:lnTo>
                  <a:cubicBezTo>
                    <a:pt x="1027028" y="0"/>
                    <a:pt x="1070519" y="43491"/>
                    <a:pt x="1070519" y="97140"/>
                  </a:cubicBezTo>
                  <a:lnTo>
                    <a:pt x="1070519" y="311471"/>
                  </a:lnTo>
                  <a:cubicBezTo>
                    <a:pt x="1070519" y="365120"/>
                    <a:pt x="1027028" y="408611"/>
                    <a:pt x="973379" y="408611"/>
                  </a:cubicBezTo>
                  <a:lnTo>
                    <a:pt x="97140" y="408611"/>
                  </a:lnTo>
                  <a:cubicBezTo>
                    <a:pt x="71377" y="408611"/>
                    <a:pt x="46669" y="398377"/>
                    <a:pt x="28452" y="380160"/>
                  </a:cubicBezTo>
                  <a:cubicBezTo>
                    <a:pt x="10234" y="361942"/>
                    <a:pt x="0" y="337234"/>
                    <a:pt x="0" y="311471"/>
                  </a:cubicBezTo>
                  <a:lnTo>
                    <a:pt x="0" y="97140"/>
                  </a:lnTo>
                  <a:cubicBezTo>
                    <a:pt x="0" y="43491"/>
                    <a:pt x="43491" y="0"/>
                    <a:pt x="97140" y="0"/>
                  </a:cubicBez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9">
              <a:extLst>
                <a:ext uri="{FF2B5EF4-FFF2-40B4-BE49-F238E27FC236}">
                  <a16:creationId xmlns:a16="http://schemas.microsoft.com/office/drawing/2014/main" id="{2E3B2892-9C3C-D35A-031F-CAAEC64A648B}"/>
                </a:ext>
              </a:extLst>
            </p:cNvPr>
            <p:cNvSpPr txBox="1"/>
            <p:nvPr/>
          </p:nvSpPr>
          <p:spPr>
            <a:xfrm>
              <a:off x="0" y="-57150"/>
              <a:ext cx="1070519" cy="465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">
            <a:extLst>
              <a:ext uri="{FF2B5EF4-FFF2-40B4-BE49-F238E27FC236}">
                <a16:creationId xmlns:a16="http://schemas.microsoft.com/office/drawing/2014/main" id="{BA25D704-1B64-6BBD-25DD-999FE429F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76241" y="907192"/>
            <a:ext cx="17215774" cy="1186881"/>
          </a:xfrm>
          <a:custGeom>
            <a:avLst/>
            <a:gdLst/>
            <a:ahLst/>
            <a:cxnLst/>
            <a:rect l="l" t="t" r="r" b="b"/>
            <a:pathLst>
              <a:path w="4534196" h="312594">
                <a:moveTo>
                  <a:pt x="41372" y="0"/>
                </a:moveTo>
                <a:lnTo>
                  <a:pt x="4492824" y="0"/>
                </a:lnTo>
                <a:cubicBezTo>
                  <a:pt x="4515674" y="0"/>
                  <a:pt x="4534196" y="18523"/>
                  <a:pt x="4534196" y="41372"/>
                </a:cubicBezTo>
                <a:lnTo>
                  <a:pt x="4534196" y="271222"/>
                </a:lnTo>
                <a:cubicBezTo>
                  <a:pt x="4534196" y="294071"/>
                  <a:pt x="4515674" y="312594"/>
                  <a:pt x="4492824" y="312594"/>
                </a:cubicBezTo>
                <a:lnTo>
                  <a:pt x="41372" y="312594"/>
                </a:lnTo>
                <a:cubicBezTo>
                  <a:pt x="18523" y="312594"/>
                  <a:pt x="0" y="294071"/>
                  <a:pt x="0" y="271222"/>
                </a:cubicBezTo>
                <a:lnTo>
                  <a:pt x="0" y="41372"/>
                </a:lnTo>
                <a:cubicBezTo>
                  <a:pt x="0" y="18523"/>
                  <a:pt x="18523" y="0"/>
                  <a:pt x="41372" y="0"/>
                </a:cubicBezTo>
                <a:close/>
              </a:path>
            </a:pathLst>
          </a:custGeom>
          <a:solidFill>
            <a:srgbClr val="14435B"/>
          </a:solidFill>
        </p:spPr>
        <p:txBody>
          <a:bodyPr/>
          <a:lstStyle/>
          <a:p>
            <a:endParaRPr lang="en-US" sz="2000"/>
          </a:p>
        </p:txBody>
      </p:sp>
      <p:sp>
        <p:nvSpPr>
          <p:cNvPr id="36" name="Title 35">
            <a:extLst>
              <a:ext uri="{FF2B5EF4-FFF2-40B4-BE49-F238E27FC236}">
                <a16:creationId xmlns:a16="http://schemas.microsoft.com/office/drawing/2014/main" id="{B8D65FF2-D75F-383E-078B-F70E448AC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38">
            <a:extLst>
              <a:ext uri="{FF2B5EF4-FFF2-40B4-BE49-F238E27FC236}">
                <a16:creationId xmlns:a16="http://schemas.microsoft.com/office/drawing/2014/main" id="{7496E4CC-77BF-6F6A-EDA9-EE000D140B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330" y="3119217"/>
            <a:ext cx="3998164" cy="610618"/>
          </a:xfrm>
        </p:spPr>
        <p:txBody>
          <a:bodyPr>
            <a:normAutofit/>
          </a:bodyPr>
          <a:lstStyle>
            <a:lvl1pPr algn="ctr">
              <a:buNone/>
              <a:defRPr sz="2800"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37" name="Text Placeholder 38">
            <a:extLst>
              <a:ext uri="{FF2B5EF4-FFF2-40B4-BE49-F238E27FC236}">
                <a16:creationId xmlns:a16="http://schemas.microsoft.com/office/drawing/2014/main" id="{63CDEB5E-C20D-1CE4-6DC8-B53138C368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1300" y="4872609"/>
            <a:ext cx="3741042" cy="372462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933EB947-112C-8417-2BE0-B0E0CCB0E3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52604" y="3119217"/>
            <a:ext cx="3998164" cy="610618"/>
          </a:xfrm>
        </p:spPr>
        <p:txBody>
          <a:bodyPr>
            <a:normAutofit/>
          </a:bodyPr>
          <a:lstStyle>
            <a:lvl1pPr algn="ctr">
              <a:buNone/>
              <a:defRPr sz="2800"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1091BED3-DD9A-5964-AB77-0D9106DE2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89574" y="4872609"/>
            <a:ext cx="3741042" cy="372462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4FCBD53C-8F42-E529-D532-5486592E63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358970" y="3119217"/>
            <a:ext cx="3998164" cy="610618"/>
          </a:xfrm>
        </p:spPr>
        <p:txBody>
          <a:bodyPr>
            <a:normAutofit/>
          </a:bodyPr>
          <a:lstStyle>
            <a:lvl1pPr algn="ctr">
              <a:buNone/>
              <a:defRPr sz="2800"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9D1D4AD2-A8EB-9300-2A75-26F6201551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95940" y="4872609"/>
            <a:ext cx="3741042" cy="372462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4" name="Text Placeholder 38">
            <a:extLst>
              <a:ext uri="{FF2B5EF4-FFF2-40B4-BE49-F238E27FC236}">
                <a16:creationId xmlns:a16="http://schemas.microsoft.com/office/drawing/2014/main" id="{BF2D6E63-386C-EA87-81E6-CBD540B798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88036" y="3119217"/>
            <a:ext cx="3998164" cy="610618"/>
          </a:xfrm>
        </p:spPr>
        <p:txBody>
          <a:bodyPr>
            <a:normAutofit/>
          </a:bodyPr>
          <a:lstStyle>
            <a:lvl1pPr algn="ctr">
              <a:buNone/>
              <a:defRPr sz="2800" b="1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EB7E61BA-A97A-F8AC-5342-394927D8E7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925006" y="4872609"/>
            <a:ext cx="3741042" cy="3724629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rgbClr val="14435B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3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rgbClr val="144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90;p1">
            <a:extLst>
              <a:ext uri="{FF2B5EF4-FFF2-40B4-BE49-F238E27FC236}">
                <a16:creationId xmlns:a16="http://schemas.microsoft.com/office/drawing/2014/main" id="{85DA14E4-7FC7-B7D6-B9EA-CAF23240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28700" y="6018786"/>
            <a:ext cx="5851071" cy="45719"/>
          </a:xfrm>
          <a:prstGeom prst="rect">
            <a:avLst/>
          </a:prstGeom>
          <a:solidFill>
            <a:srgbClr val="EBEF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8900157E-2AB9-C7D1-4A0E-0BC6F44CB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3093417"/>
            <a:ext cx="5851071" cy="1174797"/>
          </a:xfrm>
        </p:spPr>
        <p:txBody>
          <a:bodyPr>
            <a:no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Google Shape;91;p1" descr="north carolina community colleges logo">
            <a:extLst>
              <a:ext uri="{FF2B5EF4-FFF2-40B4-BE49-F238E27FC236}">
                <a16:creationId xmlns:a16="http://schemas.microsoft.com/office/drawing/2014/main" id="{2D83F415-B8DE-402D-7272-BC80F34ED2DC}"/>
              </a:ext>
            </a:extLst>
          </p:cNvPr>
          <p:cNvSpPr/>
          <p:nvPr userDrawn="1"/>
        </p:nvSpPr>
        <p:spPr>
          <a:xfrm>
            <a:off x="1897180" y="7186885"/>
            <a:ext cx="4114107" cy="1482793"/>
          </a:xfrm>
          <a:custGeom>
            <a:avLst/>
            <a:gdLst/>
            <a:ahLst/>
            <a:cxnLst/>
            <a:rect l="l" t="t" r="r" b="b"/>
            <a:pathLst>
              <a:path w="4114107" h="1482793" extrusionOk="0">
                <a:moveTo>
                  <a:pt x="0" y="0"/>
                </a:moveTo>
                <a:lnTo>
                  <a:pt x="4114107" y="0"/>
                </a:lnTo>
                <a:lnTo>
                  <a:pt x="4114107" y="1482793"/>
                </a:lnTo>
                <a:lnTo>
                  <a:pt x="0" y="1482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776F6A6-354F-3E31-D8D2-638A4993FF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37714" y="0"/>
            <a:ext cx="10450286" cy="10287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0C8F545-057F-4D18-9621-84FEF0DF1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694764">
            <a:off x="7099151" y="2667907"/>
            <a:ext cx="1603602" cy="9552208"/>
            <a:chOff x="0" y="0"/>
            <a:chExt cx="422348" cy="251580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9C56745-279C-8509-8E3B-075943C0DBFF}"/>
                </a:ext>
              </a:extLst>
            </p:cNvPr>
            <p:cNvSpPr/>
            <p:nvPr/>
          </p:nvSpPr>
          <p:spPr>
            <a:xfrm>
              <a:off x="0" y="0"/>
              <a:ext cx="422348" cy="2515808"/>
            </a:xfrm>
            <a:custGeom>
              <a:avLst/>
              <a:gdLst/>
              <a:ahLst/>
              <a:cxnLst/>
              <a:rect l="l" t="t" r="r" b="b"/>
              <a:pathLst>
                <a:path w="422348" h="251580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D31B9E4-969F-B4C5-C0D4-A6766B5EC9EF}"/>
                </a:ext>
              </a:extLst>
            </p:cNvPr>
            <p:cNvSpPr txBox="1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C26391A-2EA3-32DB-FB01-A74F24179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801313">
            <a:off x="17293479" y="-4169084"/>
            <a:ext cx="1603602" cy="9552208"/>
            <a:chOff x="0" y="0"/>
            <a:chExt cx="422348" cy="2515808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0FE7B28-9EFD-6FC2-FA77-F1F6223790C2}"/>
                </a:ext>
              </a:extLst>
            </p:cNvPr>
            <p:cNvSpPr/>
            <p:nvPr/>
          </p:nvSpPr>
          <p:spPr>
            <a:xfrm>
              <a:off x="0" y="0"/>
              <a:ext cx="422348" cy="2515808"/>
            </a:xfrm>
            <a:custGeom>
              <a:avLst/>
              <a:gdLst/>
              <a:ahLst/>
              <a:cxnLst/>
              <a:rect l="l" t="t" r="r" b="b"/>
              <a:pathLst>
                <a:path w="422348" h="2515808">
                  <a:moveTo>
                    <a:pt x="0" y="0"/>
                  </a:moveTo>
                  <a:lnTo>
                    <a:pt x="422348" y="0"/>
                  </a:lnTo>
                  <a:lnTo>
                    <a:pt x="422348" y="2515808"/>
                  </a:lnTo>
                  <a:lnTo>
                    <a:pt x="0" y="2515808"/>
                  </a:ln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DFF89A-D0B4-0F39-0454-46236381EBD1}"/>
                </a:ext>
              </a:extLst>
            </p:cNvPr>
            <p:cNvSpPr txBox="1"/>
            <p:nvPr/>
          </p:nvSpPr>
          <p:spPr>
            <a:xfrm>
              <a:off x="0" y="-57150"/>
              <a:ext cx="422348" cy="2572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FDFC345-2946-A667-309A-16F4D8845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323218">
            <a:off x="-612920" y="-3112989"/>
            <a:ext cx="9329309" cy="13900928"/>
            <a:chOff x="0" y="0"/>
            <a:chExt cx="640025" cy="95365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BB1FD05-F5EA-64EB-6BE0-2B968131433F}"/>
                </a:ext>
              </a:extLst>
            </p:cNvPr>
            <p:cNvSpPr/>
            <p:nvPr/>
          </p:nvSpPr>
          <p:spPr>
            <a:xfrm>
              <a:off x="0" y="0"/>
              <a:ext cx="640025" cy="953655"/>
            </a:xfrm>
            <a:custGeom>
              <a:avLst/>
              <a:gdLst/>
              <a:ahLst/>
              <a:cxnLst/>
              <a:rect l="l" t="t" r="r" b="b"/>
              <a:pathLst>
                <a:path w="640025" h="953655">
                  <a:moveTo>
                    <a:pt x="203200" y="0"/>
                  </a:moveTo>
                  <a:lnTo>
                    <a:pt x="640025" y="0"/>
                  </a:lnTo>
                  <a:lnTo>
                    <a:pt x="436825" y="953655"/>
                  </a:lnTo>
                  <a:lnTo>
                    <a:pt x="0" y="95365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443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A6B429-D112-631C-6BF9-049AC7E3CEDC}"/>
                </a:ext>
              </a:extLst>
            </p:cNvPr>
            <p:cNvSpPr txBox="1"/>
            <p:nvPr/>
          </p:nvSpPr>
          <p:spPr>
            <a:xfrm>
              <a:off x="101600" y="-57150"/>
              <a:ext cx="436825" cy="1010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91E2AEC4-03ED-FCC7-7AAE-1D4798CFA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-7054524">
            <a:off x="-545671" y="4853273"/>
            <a:ext cx="16230600" cy="770953"/>
          </a:xfrm>
          <a:custGeom>
            <a:avLst/>
            <a:gdLst/>
            <a:ahLst/>
            <a:cxnLst/>
            <a:rect l="l" t="t" r="r" b="b"/>
            <a:pathLst>
              <a:path w="16230600" h="770953">
                <a:moveTo>
                  <a:pt x="0" y="0"/>
                </a:moveTo>
                <a:lnTo>
                  <a:pt x="16230600" y="0"/>
                </a:lnTo>
                <a:lnTo>
                  <a:pt x="16230600" y="770954"/>
                </a:lnTo>
                <a:lnTo>
                  <a:pt x="0" y="770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2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4">
            <a:extLst>
              <a:ext uri="{FF2B5EF4-FFF2-40B4-BE49-F238E27FC236}">
                <a16:creationId xmlns:a16="http://schemas.microsoft.com/office/drawing/2014/main" id="{13B47532-E6CE-6702-D238-488753BC7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-1801313">
            <a:off x="-1212776" y="4436810"/>
            <a:ext cx="2060748" cy="7889373"/>
            <a:chOff x="0" y="0"/>
            <a:chExt cx="542748" cy="2077860"/>
          </a:xfrm>
        </p:grpSpPr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245F0461-CBBE-4E92-C834-4F91D8D222A9}"/>
                </a:ext>
              </a:extLst>
            </p:cNvPr>
            <p:cNvSpPr/>
            <p:nvPr/>
          </p:nvSpPr>
          <p:spPr>
            <a:xfrm>
              <a:off x="0" y="0"/>
              <a:ext cx="542748" cy="2077860"/>
            </a:xfrm>
            <a:custGeom>
              <a:avLst/>
              <a:gdLst/>
              <a:ahLst/>
              <a:cxnLst/>
              <a:rect l="l" t="t" r="r" b="b"/>
              <a:pathLst>
                <a:path w="542748" h="2077860">
                  <a:moveTo>
                    <a:pt x="0" y="0"/>
                  </a:moveTo>
                  <a:lnTo>
                    <a:pt x="542748" y="0"/>
                  </a:lnTo>
                  <a:lnTo>
                    <a:pt x="542748" y="2077860"/>
                  </a:lnTo>
                  <a:lnTo>
                    <a:pt x="0" y="2077860"/>
                  </a:lnTo>
                  <a:close/>
                </a:path>
              </a:pathLst>
            </a:custGeom>
            <a:solidFill>
              <a:srgbClr val="1443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47035CC0-BFAA-DB7B-6B8A-5F2A5028F038}"/>
                </a:ext>
              </a:extLst>
            </p:cNvPr>
            <p:cNvSpPr txBox="1"/>
            <p:nvPr/>
          </p:nvSpPr>
          <p:spPr>
            <a:xfrm>
              <a:off x="0" y="-57150"/>
              <a:ext cx="542748" cy="2135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7">
            <a:extLst>
              <a:ext uri="{FF2B5EF4-FFF2-40B4-BE49-F238E27FC236}">
                <a16:creationId xmlns:a16="http://schemas.microsoft.com/office/drawing/2014/main" id="{6EBC3455-D1DE-E4F6-D0AB-5F93C4573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-3131416">
            <a:off x="-4080653" y="2120145"/>
            <a:ext cx="12285790" cy="583575"/>
          </a:xfrm>
          <a:custGeom>
            <a:avLst/>
            <a:gdLst/>
            <a:ahLst/>
            <a:cxnLst/>
            <a:rect l="l" t="t" r="r" b="b"/>
            <a:pathLst>
              <a:path w="12285790" h="583575">
                <a:moveTo>
                  <a:pt x="0" y="0"/>
                </a:moveTo>
                <a:lnTo>
                  <a:pt x="12285790" y="0"/>
                </a:lnTo>
                <a:lnTo>
                  <a:pt x="12285790" y="583575"/>
                </a:lnTo>
                <a:lnTo>
                  <a:pt x="0" y="583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8">
            <a:extLst>
              <a:ext uri="{FF2B5EF4-FFF2-40B4-BE49-F238E27FC236}">
                <a16:creationId xmlns:a16="http://schemas.microsoft.com/office/drawing/2014/main" id="{84845F66-A1F1-4182-ED24-CCE1B0AD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2252587">
            <a:off x="-1105257" y="-2239445"/>
            <a:ext cx="3086100" cy="7845843"/>
            <a:chOff x="0" y="0"/>
            <a:chExt cx="812800" cy="2066395"/>
          </a:xfrm>
        </p:grpSpPr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8D08FFAF-C5C4-6F39-6E1B-F985B52C6BA9}"/>
                </a:ext>
              </a:extLst>
            </p:cNvPr>
            <p:cNvSpPr/>
            <p:nvPr/>
          </p:nvSpPr>
          <p:spPr>
            <a:xfrm>
              <a:off x="0" y="0"/>
              <a:ext cx="812800" cy="2066395"/>
            </a:xfrm>
            <a:custGeom>
              <a:avLst/>
              <a:gdLst/>
              <a:ahLst/>
              <a:cxnLst/>
              <a:rect l="l" t="t" r="r" b="b"/>
              <a:pathLst>
                <a:path w="812800" h="2066395">
                  <a:moveTo>
                    <a:pt x="0" y="0"/>
                  </a:moveTo>
                  <a:lnTo>
                    <a:pt x="812800" y="0"/>
                  </a:lnTo>
                  <a:lnTo>
                    <a:pt x="812800" y="2066395"/>
                  </a:lnTo>
                  <a:lnTo>
                    <a:pt x="0" y="2066395"/>
                  </a:lnTo>
                  <a:close/>
                </a:path>
              </a:pathLst>
            </a:custGeom>
            <a:solidFill>
              <a:srgbClr val="E1AF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20">
              <a:extLst>
                <a:ext uri="{FF2B5EF4-FFF2-40B4-BE49-F238E27FC236}">
                  <a16:creationId xmlns:a16="http://schemas.microsoft.com/office/drawing/2014/main" id="{D9CF8C66-07A9-F8A8-A6EC-9ACEA1C21BC2}"/>
                </a:ext>
              </a:extLst>
            </p:cNvPr>
            <p:cNvSpPr txBox="1"/>
            <p:nvPr/>
          </p:nvSpPr>
          <p:spPr>
            <a:xfrm>
              <a:off x="0" y="-57150"/>
              <a:ext cx="812800" cy="2123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1">
            <a:extLst>
              <a:ext uri="{FF2B5EF4-FFF2-40B4-BE49-F238E27FC236}">
                <a16:creationId xmlns:a16="http://schemas.microsoft.com/office/drawing/2014/main" id="{651BD65F-3DFF-DD9F-8BA2-4FDC06A39F74}"/>
              </a:ext>
            </a:extLst>
          </p:cNvPr>
          <p:cNvSpPr txBox="1"/>
          <p:nvPr userDrawn="1"/>
        </p:nvSpPr>
        <p:spPr>
          <a:xfrm>
            <a:off x="10588082" y="4146635"/>
            <a:ext cx="6367244" cy="337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986"/>
              </a:lnSpc>
            </a:pPr>
            <a:r>
              <a:rPr lang="en-US" sz="12986" b="1">
                <a:solidFill>
                  <a:srgbClr val="003D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074970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27">
            <a:extLst>
              <a:ext uri="{FF2B5EF4-FFF2-40B4-BE49-F238E27FC236}">
                <a16:creationId xmlns:a16="http://schemas.microsoft.com/office/drawing/2014/main" id="{36380CF4-607B-5955-1BC0-051AACFBE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31" y="907192"/>
            <a:ext cx="15654956" cy="1174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785522B-EAB4-B652-A21F-2E14E9454E97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eform 39" descr="CTE logo that says learning that works for North Carolina">
            <a:extLst>
              <a:ext uri="{FF2B5EF4-FFF2-40B4-BE49-F238E27FC236}">
                <a16:creationId xmlns:a16="http://schemas.microsoft.com/office/drawing/2014/main" id="{70773882-56AA-823C-FAB5-822BA0C6D7AF}"/>
              </a:ext>
            </a:extLst>
          </p:cNvPr>
          <p:cNvSpPr/>
          <p:nvPr userDrawn="1"/>
        </p:nvSpPr>
        <p:spPr>
          <a:xfrm>
            <a:off x="16902080" y="9118065"/>
            <a:ext cx="1238855" cy="965748"/>
          </a:xfrm>
          <a:custGeom>
            <a:avLst/>
            <a:gdLst/>
            <a:ahLst/>
            <a:cxnLst/>
            <a:rect l="l" t="t" r="r" b="b"/>
            <a:pathLst>
              <a:path w="1238855" h="965748">
                <a:moveTo>
                  <a:pt x="0" y="0"/>
                </a:moveTo>
                <a:lnTo>
                  <a:pt x="1238854" y="0"/>
                </a:lnTo>
                <a:lnTo>
                  <a:pt x="1238854" y="965747"/>
                </a:lnTo>
                <a:lnTo>
                  <a:pt x="0" y="96574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9" name="Picture 8" descr="north carolina community colleges logo">
            <a:extLst>
              <a:ext uri="{FF2B5EF4-FFF2-40B4-BE49-F238E27FC236}">
                <a16:creationId xmlns:a16="http://schemas.microsoft.com/office/drawing/2014/main" id="{2299E5CA-23E9-04C6-8BB1-058C627CD0C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280" y="9226309"/>
            <a:ext cx="759968" cy="85750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57" r:id="rId3"/>
    <p:sldLayoutId id="2147483659" r:id="rId4"/>
    <p:sldLayoutId id="2147483656" r:id="rId5"/>
    <p:sldLayoutId id="2147483658" r:id="rId6"/>
    <p:sldLayoutId id="2147483661" r:id="rId7"/>
    <p:sldLayoutId id="2147483662" r:id="rId8"/>
    <p:sldLayoutId id="2147483664" r:id="rId9"/>
    <p:sldLayoutId id="2147483663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6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nccommunitycolleges.edu/college-faculty-staff/federal-programs/perkins-pd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flickr.com/photos/worldbank/8249945129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press.nccommunitycolleges.edu/wp-content/uploads/2026/10/FC-01-Carryforward-of-the-2025-2026-Federal-Program-Basic-Grant-Funds.pdf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EC5D71-3EE1-1545-14BE-6D516E35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Meeting Essentials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86052B-C43A-B1A5-1565-EE3B9BFE74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6881" y="4209388"/>
            <a:ext cx="3998164" cy="610618"/>
          </a:xfrm>
        </p:spPr>
        <p:txBody>
          <a:bodyPr/>
          <a:lstStyle/>
          <a:p>
            <a:r>
              <a:rPr lang="en-US"/>
              <a:t>Meeting Materials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61B78E9-63C4-4E67-BF92-F017BFA4DC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8002" y="5013668"/>
            <a:ext cx="3998164" cy="3724629"/>
          </a:xfrm>
        </p:spPr>
        <p:txBody>
          <a:bodyPr/>
          <a:lstStyle/>
          <a:p>
            <a:pPr marL="0"/>
            <a:r>
              <a:rPr lang="en-US" dirty="0">
                <a:hlinkClick r:id="rId2"/>
              </a:rPr>
              <a:t>Perkins Fall Meeting Materials</a:t>
            </a:r>
            <a:endParaRPr lang="en-US" dirty="0"/>
          </a:p>
          <a:p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9FF2BE8-0A62-EDF2-2D65-FA26A98C7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82958" y="4209388"/>
            <a:ext cx="3998164" cy="610618"/>
          </a:xfrm>
        </p:spPr>
        <p:txBody>
          <a:bodyPr/>
          <a:lstStyle/>
          <a:p>
            <a:r>
              <a:rPr lang="en-US"/>
              <a:t>WIFI Information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D54FCED2-3C4E-4362-15FD-04ACA4CF20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770" y="5013668"/>
            <a:ext cx="3998164" cy="3724629"/>
          </a:xfrm>
        </p:spPr>
        <p:txBody>
          <a:bodyPr/>
          <a:lstStyle/>
          <a:p>
            <a:pPr marL="57150" indent="0"/>
            <a:r>
              <a:rPr lang="en-US" b="1"/>
              <a:t>Network: </a:t>
            </a:r>
          </a:p>
          <a:p>
            <a:pPr marL="57150" indent="0"/>
            <a:r>
              <a:rPr lang="en-US"/>
              <a:t>TBD</a:t>
            </a:r>
          </a:p>
          <a:p>
            <a:pPr marL="57150" indent="0"/>
            <a:endParaRPr lang="en-US" b="1"/>
          </a:p>
          <a:p>
            <a:pPr marL="57150" indent="0"/>
            <a:r>
              <a:rPr lang="en-US" b="1"/>
              <a:t>Password: </a:t>
            </a:r>
          </a:p>
          <a:p>
            <a:pPr marL="57150" indent="0"/>
            <a:r>
              <a:rPr lang="en-US"/>
              <a:t>TBD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69B97D2-FB5D-05A2-89BF-FB37C952BB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884030" y="4204860"/>
            <a:ext cx="3998164" cy="610618"/>
          </a:xfrm>
        </p:spPr>
        <p:txBody>
          <a:bodyPr/>
          <a:lstStyle/>
          <a:p>
            <a:r>
              <a:rPr lang="en-US"/>
              <a:t>Basic Needs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3EE8323A-BACD-A032-2C6C-DC65042BEC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84030" y="5004659"/>
            <a:ext cx="3998164" cy="3724629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/>
              <a:t>Restrooms located to the right outside the ballroom</a:t>
            </a:r>
          </a:p>
          <a:p>
            <a:pPr marL="0" indent="0"/>
            <a:endParaRPr lang="en-US"/>
          </a:p>
          <a:p>
            <a:pPr marL="0" indent="0"/>
            <a:r>
              <a:rPr lang="en-US"/>
              <a:t>Water stations located outside of ballroom</a:t>
            </a:r>
          </a:p>
          <a:p>
            <a:pPr marL="0" indent="0"/>
            <a:endParaRPr lang="en-US"/>
          </a:p>
          <a:p>
            <a:pPr marL="0" indent="0"/>
            <a:r>
              <a:rPr lang="en-US"/>
              <a:t>Breaks built in but take break when needed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DB6BB8-1135-67F3-56CB-840F3A346E9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900" y="6139869"/>
            <a:ext cx="2589419" cy="258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80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77890EC-ACDA-EE8E-A794-DC9D9033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Fall 2026 Perkins Meeting</a:t>
            </a:r>
          </a:p>
        </p:txBody>
      </p:sp>
      <p:pic>
        <p:nvPicPr>
          <p:cNvPr id="3" name="Picture Placeholder 2" descr="A male nurse attends a patient at the emergency room | Flickr">
            <a:extLst>
              <a:ext uri="{FF2B5EF4-FFF2-40B4-BE49-F238E27FC236}">
                <a16:creationId xmlns:a16="http://schemas.microsoft.com/office/drawing/2014/main" id="{97D38328-C75B-05FD-E84E-4686973764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203" r="16203"/>
          <a:stretch>
            <a:fillRect/>
          </a:stretch>
        </p:blipFill>
        <p:spPr/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E436A9-4B4C-3DC9-8CBA-339AF6A0DDC4}"/>
              </a:ext>
            </a:extLst>
          </p:cNvPr>
          <p:cNvSpPr txBox="1"/>
          <p:nvPr/>
        </p:nvSpPr>
        <p:spPr>
          <a:xfrm>
            <a:off x="7837714" y="10287000"/>
            <a:ext cx="104502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flickr.com/photos/worldbank/8249945129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769384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B9D21-4B44-3D77-583C-26EE6D6F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240A45A-C89C-13EF-D2C4-6B4667472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687768"/>
              </p:ext>
            </p:extLst>
          </p:nvPr>
        </p:nvGraphicFramePr>
        <p:xfrm>
          <a:off x="1355968" y="2967232"/>
          <a:ext cx="14610863" cy="5058410"/>
        </p:xfrm>
        <a:graphic>
          <a:graphicData uri="http://schemas.openxmlformats.org/drawingml/2006/table">
            <a:tbl>
              <a:tblPr firstRow="1"/>
              <a:tblGrid>
                <a:gridCol w="3497386">
                  <a:extLst>
                    <a:ext uri="{9D8B030D-6E8A-4147-A177-3AD203B41FA5}">
                      <a16:colId xmlns:a16="http://schemas.microsoft.com/office/drawing/2014/main" val="1696674387"/>
                    </a:ext>
                  </a:extLst>
                </a:gridCol>
                <a:gridCol w="6971705">
                  <a:extLst>
                    <a:ext uri="{9D8B030D-6E8A-4147-A177-3AD203B41FA5}">
                      <a16:colId xmlns:a16="http://schemas.microsoft.com/office/drawing/2014/main" val="2641265395"/>
                    </a:ext>
                  </a:extLst>
                </a:gridCol>
                <a:gridCol w="4141772">
                  <a:extLst>
                    <a:ext uri="{9D8B030D-6E8A-4147-A177-3AD203B41FA5}">
                      <a16:colId xmlns:a16="http://schemas.microsoft.com/office/drawing/2014/main" val="3671374856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Time </a:t>
                      </a:r>
                    </a:p>
                  </a:txBody>
                  <a:tcPr>
                    <a:lnL w="6350" cap="flat" cmpd="sng" algn="ctr">
                      <a:solidFill>
                        <a:srgbClr val="20D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20D5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Activity 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08C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Speaker 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A086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86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745793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9:00–9:30 am 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Welcome and Perkins Updates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Perkins Team 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005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9:30–10:00 am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Promising Practices 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Perkins Team 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16038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10:00 am–12:00 pm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Non-traditional Student Enrollment and Engagement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The Rucks Group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34899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12:00–1:30 pm</a:t>
                      </a:r>
                      <a:r>
                        <a:rPr lang="en-US" sz="2800" b="1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02273"/>
                        </a:lnSpc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Lunch On Your Own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 </a:t>
                      </a: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156376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1:30–2:30 pm 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Perkins Leadership Projects Showcase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25-26 Leadership Projects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14952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2:30–3:00 pm 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Student Leadership Voices 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98958"/>
                        </a:lnSpc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Student Leaders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61106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1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3:00–3:30 pm 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Elements of High-quality Student Leadership Program 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98958"/>
                        </a:lnSpc>
                        <a:buNone/>
                      </a:pPr>
                      <a:r>
                        <a:rPr lang="en-US" sz="2800" b="0" i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SkillsUSA NC, NTHS, HOSA NC</a:t>
                      </a:r>
                    </a:p>
                  </a:txBody>
                  <a:tcPr>
                    <a:lnL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593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17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E8A4F-9B70-BB00-65D4-4ABBE8F8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Carry Forward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6E0AC-1417-FB8D-CDB9-27C123811A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SBCC will review the </a:t>
            </a:r>
            <a:r>
              <a:rPr lang="en-US" dirty="0">
                <a:hlinkClick r:id="rId2"/>
              </a:rPr>
              <a:t>carryforward request</a:t>
            </a:r>
            <a:r>
              <a:rPr lang="en-US" dirty="0"/>
              <a:t> on October 16, 2026.</a:t>
            </a:r>
          </a:p>
          <a:p>
            <a:r>
              <a:rPr lang="en-US" dirty="0"/>
              <a:t>Once approved, colleges will complete a budget modification by October 23, 2026.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176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400F5-25BF-B34A-7382-F1279E05A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of Federal Funds on PD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6F91-7747-C270-1A82-481B88C553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U.S. Department of Education republished proposed updates for public comment</a:t>
            </a:r>
          </a:p>
          <a:p>
            <a:r>
              <a:rPr lang="en-US" dirty="0"/>
              <a:t>Congressional Continuing Resolution delays final guidance until December 11, 2026</a:t>
            </a:r>
          </a:p>
          <a:p>
            <a:r>
              <a:rPr lang="en-US" dirty="0"/>
              <a:t>NCCCS ended the temporary pause using Federal funds on professional development from professional associations in September 2026</a:t>
            </a:r>
          </a:p>
          <a:p>
            <a:r>
              <a:rPr lang="en-US" dirty="0"/>
              <a:t>Colleges continue operating under existing approved requirements and processes</a:t>
            </a:r>
          </a:p>
        </p:txBody>
      </p:sp>
    </p:spTree>
    <p:extLst>
      <p:ext uri="{BB962C8B-B14F-4D97-AF65-F5344CB8AC3E}">
        <p14:creationId xmlns:p14="http://schemas.microsoft.com/office/powerpoint/2010/main" val="153793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7CD6-94E7-00C5-A0CC-2BFEBF0F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Voc Code 10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01473-6161-6D4D-40B1-EEEE89C2B4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ea typeface="Calibri"/>
                <a:cs typeface="Calibri"/>
              </a:rPr>
              <a:t>How is your college using funds budgeted for Voc Code 10?</a:t>
            </a:r>
          </a:p>
          <a:p>
            <a:pPr>
              <a:buFont typeface="Arial" panose="02070309020205020404" pitchFamily="49" charset="0"/>
              <a:buChar char="•"/>
            </a:pPr>
            <a:endParaRPr lang="en-US" dirty="0">
              <a:ea typeface="Calibri"/>
              <a:cs typeface="Calibri"/>
            </a:endParaRPr>
          </a:p>
          <a:p>
            <a:pPr>
              <a:buFont typeface="Arial" panose="02070309020205020404" pitchFamily="49" charset="0"/>
              <a:buChar char="•"/>
            </a:pPr>
            <a:r>
              <a:rPr lang="en-US" dirty="0">
                <a:ea typeface="Calibri"/>
                <a:cs typeface="Calibri"/>
              </a:rPr>
              <a:t>Direct Admin Costs vs. Indirect Admin Costs</a:t>
            </a:r>
          </a:p>
          <a:p>
            <a:pPr>
              <a:buFont typeface="Arial" panose="02070309020205020404" pitchFamily="49" charset="0"/>
              <a:buChar char="•"/>
            </a:pPr>
            <a:endParaRPr lang="en-US" dirty="0">
              <a:ea typeface="Calibri"/>
              <a:cs typeface="Calibri"/>
            </a:endParaRPr>
          </a:p>
          <a:p>
            <a:pPr>
              <a:buFont typeface="Arial" panose="02070309020205020404" pitchFamily="49" charset="0"/>
              <a:buChar char="•"/>
            </a:pPr>
            <a:r>
              <a:rPr lang="en-US" dirty="0">
                <a:ea typeface="Calibri"/>
                <a:cs typeface="Calibri"/>
              </a:rPr>
              <a:t>Time and Effort Requirements</a:t>
            </a:r>
          </a:p>
          <a:p>
            <a:pPr>
              <a:buFont typeface="Arial" panose="02070309020205020404" pitchFamily="49" charset="0"/>
              <a:buChar char="•"/>
            </a:pPr>
            <a:endParaRPr lang="en-US" dirty="0">
              <a:ea typeface="Calibri"/>
              <a:cs typeface="Calibri"/>
            </a:endParaRPr>
          </a:p>
          <a:p>
            <a:pPr>
              <a:buFont typeface="Arial" panose="02070309020205020404" pitchFamily="49" charset="0"/>
              <a:buChar char="•"/>
            </a:pPr>
            <a:r>
              <a:rPr lang="en-US" dirty="0">
                <a:ea typeface="Calibri"/>
                <a:cs typeface="Calibri"/>
              </a:rPr>
              <a:t>Budget Modifications</a:t>
            </a:r>
          </a:p>
        </p:txBody>
      </p:sp>
    </p:spTree>
    <p:extLst>
      <p:ext uri="{BB962C8B-B14F-4D97-AF65-F5344CB8AC3E}">
        <p14:creationId xmlns:p14="http://schemas.microsoft.com/office/powerpoint/2010/main" val="393060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B24E2-81A6-3EF9-D582-A66216E2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Perkins Handbook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8368A-164F-8F6A-2CE5-3F0444C270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11089" y="2730500"/>
            <a:ext cx="14529061" cy="632142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ea typeface="Calibri"/>
                <a:cs typeface="Calibri"/>
              </a:rPr>
              <a:t>Updated equipment threshold definition to $10,000 on page 36 &amp; 48.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dirty="0">
                <a:ea typeface="Calibri"/>
                <a:cs typeface="Calibri"/>
              </a:rPr>
              <a:t>Updated CTSO allowable and unallowable on page 40.</a:t>
            </a:r>
            <a:endParaRPr lang="en-US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dirty="0">
                <a:ea typeface="Calibri"/>
                <a:cs typeface="Calibri"/>
              </a:rPr>
              <a:t>Added CTSO guidelines for Dual Enrollment students on page 41.</a:t>
            </a:r>
            <a:endParaRPr lang="en-US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dirty="0">
                <a:ea typeface="Calibri"/>
                <a:cs typeface="Calibri"/>
              </a:rPr>
              <a:t>Added Program Income section on page 43.</a:t>
            </a:r>
            <a:endParaRPr lang="en-US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dirty="0">
                <a:ea typeface="Calibri"/>
                <a:cs typeface="Calibri"/>
              </a:rPr>
              <a:t>Added a statement of equipment lost notification on page 48.</a:t>
            </a:r>
            <a:endParaRPr lang="en-US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dirty="0">
                <a:ea typeface="Calibri"/>
                <a:cs typeface="Calibri"/>
              </a:rPr>
              <a:t>Updated Time &amp; Effort reporting requirements on page 50.</a:t>
            </a:r>
            <a:endParaRPr lang="en-US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039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27B3A-924B-6F83-86BC-ABE85472D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D07A942-C026-B0F8-72D1-9D6D81A4A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Perkins Promising Practices</a:t>
            </a:r>
          </a:p>
        </p:txBody>
      </p:sp>
    </p:spTree>
    <p:extLst>
      <p:ext uri="{BB962C8B-B14F-4D97-AF65-F5344CB8AC3E}">
        <p14:creationId xmlns:p14="http://schemas.microsoft.com/office/powerpoint/2010/main" val="714597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3B109-1CD4-6EB7-19D2-3A16C3F59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9E5EC-BDD0-5F74-1F15-B93E96C63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NC-NET website redesign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6F5DDF-EB33-D7CA-3DFC-A1D0EFB1C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748" y="2397443"/>
            <a:ext cx="8277225" cy="6665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B5C82D-C66E-89E3-2F7C-07C8B5E8E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573" y="2403158"/>
            <a:ext cx="7419975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59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1F3D-A98B-56D1-DB96-731D5503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Promising Practices Presenters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0A9A9A-98EF-41DB-CDB4-199281F445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fontAlgn="base"/>
            <a:r>
              <a:rPr lang="en-US" dirty="0"/>
              <a:t>Creating Technical Standards, Dr. Brandon Hensley, MTCC</a:t>
            </a:r>
          </a:p>
          <a:p>
            <a:pPr fontAlgn="base"/>
            <a:r>
              <a:rPr lang="en-US" dirty="0"/>
              <a:t>Non-traditional Students in Electrical Systems, </a:t>
            </a:r>
            <a:r>
              <a:rPr lang="en-US"/>
              <a:t>Lee Anne</a:t>
            </a:r>
            <a:r>
              <a:rPr lang="en-US" dirty="0"/>
              <a:t> Bryan, BCC</a:t>
            </a:r>
            <a:endParaRPr lang="en-US">
              <a:ea typeface="Calibri"/>
              <a:cs typeface="Calibri"/>
            </a:endParaRPr>
          </a:p>
          <a:p>
            <a:pPr fontAlgn="base"/>
            <a:r>
              <a:rPr lang="en-US" dirty="0"/>
              <a:t>Female Students’ Success in Business Programs, Brenda Blackburn, BRCC </a:t>
            </a:r>
            <a:endParaRPr lang="en-US">
              <a:ea typeface="Calibri"/>
              <a:cs typeface="Calibri"/>
            </a:endParaRPr>
          </a:p>
          <a:p>
            <a:pPr fontAlgn="base"/>
            <a:r>
              <a:rPr lang="en-US" dirty="0"/>
              <a:t>Males in Nursing Programs, Pam Gibson, FTCC </a:t>
            </a:r>
            <a:endParaRPr lang="en-US">
              <a:ea typeface="Calibri"/>
              <a:cs typeface="Calibri"/>
            </a:endParaRPr>
          </a:p>
          <a:p>
            <a:pPr fontAlgn="base"/>
            <a:r>
              <a:rPr lang="en-US" dirty="0"/>
              <a:t>Social Media Reaching Students From Special Populations, Kim Bender, CFCC  </a:t>
            </a:r>
            <a:endParaRPr lang="en-US">
              <a:ea typeface="Calibri"/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52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51CA1-B496-103D-829E-955873E3C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788A2A6-1052-2AE9-68A7-9383BAB8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Non-traditional Student Enrollment and Engagement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E2F88D-8F26-B3AE-A2C1-48FAE7896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038" r="38635" b="17031"/>
          <a:stretch>
            <a:fillRect/>
          </a:stretch>
        </p:blipFill>
        <p:spPr>
          <a:xfrm>
            <a:off x="3288323" y="6471138"/>
            <a:ext cx="5349240" cy="27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98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C6D76-0D4B-32AB-9995-23AE47F9C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781BD2-8D5F-98AA-D41B-55E783C16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Perkins Leadership Projects Showcase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59BAB6-C76E-10AA-44DE-C59D6674E8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87514" y="7316843"/>
            <a:ext cx="8153766" cy="1174798"/>
          </a:xfrm>
        </p:spPr>
        <p:txBody>
          <a:bodyPr>
            <a:normAutofit/>
          </a:bodyPr>
          <a:lstStyle/>
          <a:p>
            <a:pPr lvl="0" fontAlgn="base"/>
            <a:r>
              <a:rPr lang="en-US" b="0"/>
              <a:t>25-26 Leadership Grant Recipients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66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D4F9-FE21-C124-00FB-62758841F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Showcase Presenters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6D115-855D-5DBE-097D-2411E4D7A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Contextualizing Math in the CTE Classroom, Ann-Claire Anderson, CORD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Regional BILT Model, Lisa Smelser, CCCC</a:t>
            </a:r>
            <a:endParaRPr lang="en-US" dirty="0">
              <a:ea typeface="Calibri"/>
              <a:cs typeface="Calibri"/>
            </a:endParaRPr>
          </a:p>
          <a:p>
            <a:pPr marL="742950" indent="-742950">
              <a:buAutoNum type="arabicPeriod"/>
            </a:pPr>
            <a:r>
              <a:rPr lang="en-US" dirty="0">
                <a:ea typeface="Calibri"/>
                <a:cs typeface="Calibri"/>
              </a:rPr>
              <a:t>PTE (Pathways to Employment), Thomas Knight, RCC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Focused Transportation Alignment, Amanda Byrd, RCC</a:t>
            </a:r>
            <a:endParaRPr lang="en-US" dirty="0">
              <a:ea typeface="Calibri"/>
              <a:cs typeface="Calibri"/>
            </a:endParaRPr>
          </a:p>
          <a:p>
            <a:pPr marL="742950" indent="-742950">
              <a:buAutoNum type="arabicPeriod"/>
            </a:pPr>
            <a:r>
              <a:rPr lang="en-US" dirty="0">
                <a:ea typeface="Calibri"/>
                <a:cs typeface="Calibri"/>
              </a:rPr>
              <a:t>Therapeutic Massage VLC Course, Jennifer Burgess, SCC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Health Sciences Tool Kit and Courses for VLC, Kristen Macemore, WCC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2467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3DD6-D544-3157-1BEE-86D321A9E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Leadership Panel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F0DF2-185E-2F6D-D78F-EFC06D1AAC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Alex Ortega- Saucedo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32081-D6E2-6AE7-DFB6-36F1F42AD9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ea typeface="Calibri"/>
                <a:cs typeface="Calibri"/>
              </a:rPr>
              <a:t>Wake Tech CC</a:t>
            </a:r>
            <a:endParaRPr lang="en-US" dirty="0">
              <a:ea typeface="Calibri"/>
              <a:cs typeface="Calibri"/>
            </a:endParaRPr>
          </a:p>
          <a:p>
            <a:pPr algn="ctr"/>
            <a:r>
              <a:rPr lang="en-US" b="1" dirty="0">
                <a:solidFill>
                  <a:srgbClr val="FFFFFF"/>
                </a:solidFill>
                <a:ea typeface="Calibri"/>
                <a:cs typeface="Calibri"/>
              </a:rPr>
              <a:t>President</a:t>
            </a:r>
            <a:endParaRPr lang="en-US" dirty="0">
              <a:ea typeface="Calibri"/>
              <a:cs typeface="Calibri"/>
            </a:endParaRPr>
          </a:p>
          <a:p>
            <a:pPr algn="ctr"/>
            <a:r>
              <a:rPr lang="en-US" b="1" dirty="0">
                <a:solidFill>
                  <a:srgbClr val="FFFFFF"/>
                </a:solidFill>
                <a:ea typeface="Calibri"/>
                <a:cs typeface="Calibri"/>
              </a:rPr>
              <a:t>NC4SGA 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DC6BD-139A-64AF-5659-61527F1B35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Calibri"/>
                <a:cs typeface="Calibri"/>
              </a:rPr>
              <a:t>Cina Houston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CA3C4C-790F-48A2-2792-D4A9758D7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ea typeface="Calibri"/>
                <a:cs typeface="Calibri"/>
              </a:rPr>
              <a:t>Duke University</a:t>
            </a:r>
            <a:endParaRPr lang="en-US" dirty="0">
              <a:ea typeface="Calibri"/>
              <a:cs typeface="Calibri"/>
            </a:endParaRPr>
          </a:p>
          <a:p>
            <a:pPr algn="ctr"/>
            <a:r>
              <a:rPr lang="en-US" b="1" dirty="0">
                <a:solidFill>
                  <a:srgbClr val="FFFFFF"/>
                </a:solidFill>
                <a:ea typeface="Calibri"/>
                <a:cs typeface="Calibri"/>
              </a:rPr>
              <a:t>State President</a:t>
            </a:r>
            <a:endParaRPr lang="en-US" dirty="0">
              <a:ea typeface="Calibri"/>
              <a:cs typeface="Calibri"/>
            </a:endParaRPr>
          </a:p>
          <a:p>
            <a:pPr algn="ctr"/>
            <a:r>
              <a:rPr lang="en-US" b="1" dirty="0">
                <a:solidFill>
                  <a:srgbClr val="FFFFFF"/>
                </a:solidFill>
                <a:ea typeface="Calibri"/>
                <a:cs typeface="Calibri"/>
              </a:rPr>
              <a:t>HOSA NC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E58A6F-C106-C405-B075-9C052CE4CD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Brody Pettipas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E7D50D-225A-24D8-B6B0-1B3499D5AF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1" dirty="0">
                <a:ea typeface="Calibri"/>
                <a:cs typeface="Calibri"/>
              </a:rPr>
              <a:t>Carteret CC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US" b="1" dirty="0">
                <a:ea typeface="Calibri"/>
                <a:cs typeface="Calibri"/>
              </a:rPr>
              <a:t>Region 2 Vice President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US" b="1" dirty="0">
                <a:ea typeface="Calibri"/>
                <a:cs typeface="Calibri"/>
              </a:rPr>
              <a:t>Skills USA</a:t>
            </a:r>
          </a:p>
          <a:p>
            <a:endParaRPr lang="en-US" sz="2800" dirty="0">
              <a:ea typeface="Calibri"/>
              <a:cs typeface="Calibri"/>
            </a:endParaRPr>
          </a:p>
          <a:p>
            <a:endParaRPr lang="en-US" sz="2000" dirty="0">
              <a:ea typeface="Calibri"/>
              <a:cs typeface="Calibri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856D3E2-C0B5-785C-68B0-93AFA103D64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Hannah Childress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4B85B82-7F73-8A40-462C-D6C30A01286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Calibri"/>
                <a:cs typeface="Calibri"/>
              </a:rPr>
              <a:t>     Fayetteville Technical CC</a:t>
            </a:r>
            <a:endParaRPr lang="en-US" b="1" dirty="0"/>
          </a:p>
          <a:p>
            <a:r>
              <a:rPr lang="en-US" b="1" dirty="0">
                <a:ea typeface="Calibri"/>
                <a:cs typeface="Calibri"/>
              </a:rPr>
              <a:t>           Vice President  </a:t>
            </a:r>
          </a:p>
          <a:p>
            <a:r>
              <a:rPr lang="en-US" b="1" dirty="0">
                <a:ea typeface="Calibri"/>
                <a:cs typeface="Calibri"/>
              </a:rPr>
              <a:t>                    NTHS</a:t>
            </a:r>
            <a:endParaRPr lang="en-US" b="1" dirty="0"/>
          </a:p>
          <a:p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220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667DA7-5A5E-B195-F963-DDAFAE390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Elements of a High-Quality Student Leadership Program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6389764-F8B6-DFBA-49EF-5F23457542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2758" y="6729444"/>
            <a:ext cx="8974524" cy="2780315"/>
          </a:xfrm>
        </p:spPr>
        <p:txBody>
          <a:bodyPr>
            <a:normAutofit/>
          </a:bodyPr>
          <a:lstStyle/>
          <a:p>
            <a:pPr lvl="0" fontAlgn="base"/>
            <a:r>
              <a:rPr lang="en-US" b="0"/>
              <a:t>Paul Heidepriem</a:t>
            </a:r>
            <a:r>
              <a:rPr lang="en-US" b="0" dirty="0"/>
              <a:t> &amp; Rod Lykins</a:t>
            </a:r>
            <a:r>
              <a:rPr lang="en-US" b="0"/>
              <a:t>, SkillsUSA NC</a:t>
            </a:r>
          </a:p>
          <a:p>
            <a:pPr lvl="0" fontAlgn="base"/>
            <a:r>
              <a:rPr lang="en-US" b="0"/>
              <a:t>  Peyton Holland, NTHS</a:t>
            </a:r>
          </a:p>
          <a:p>
            <a:pPr lvl="0" fontAlgn="base"/>
            <a:r>
              <a:rPr lang="en-US" b="0"/>
              <a:t> Jennifer Epperson, HOSA NC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83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7A9724-FA73-0C28-A1D2-604F4DCFDF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21978" y="490097"/>
            <a:ext cx="5519182" cy="1174797"/>
          </a:xfrm>
        </p:spPr>
        <p:txBody>
          <a:bodyPr>
            <a:normAutofit fontScale="90000"/>
          </a:bodyPr>
          <a:lstStyle/>
          <a:p>
            <a:r>
              <a:rPr lang="en-US"/>
              <a:t>Meeting Evaluation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C0ED2-009F-8401-64BA-809A39BF8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881" y="1257300"/>
            <a:ext cx="7772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38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46a1f6-08d3-4c43-962c-a0e6ffa58b47" xsi:nil="true"/>
    <lcf76f155ced4ddcb4097134ff3c332f xmlns="6011cf72-be68-4f2f-918c-2cdbe04f6322">
      <Terms xmlns="http://schemas.microsoft.com/office/infopath/2007/PartnerControls"/>
    </lcf76f155ced4ddcb4097134ff3c332f>
    <WebsiteStatus xmlns="6011cf72-be68-4f2f-918c-2cdbe04f6322">Not Uploaded</Website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6D472F773A3A4C91C12470E6239682" ma:contentTypeVersion="15" ma:contentTypeDescription="Create a new document." ma:contentTypeScope="" ma:versionID="8c5b6ff564b6aaed4878ea6d0ec85a70">
  <xsd:schema xmlns:xsd="http://www.w3.org/2001/XMLSchema" xmlns:xs="http://www.w3.org/2001/XMLSchema" xmlns:p="http://schemas.microsoft.com/office/2006/metadata/properties" xmlns:ns2="6011cf72-be68-4f2f-918c-2cdbe04f6322" xmlns:ns3="2c46a1f6-08d3-4c43-962c-a0e6ffa58b47" targetNamespace="http://schemas.microsoft.com/office/2006/metadata/properties" ma:root="true" ma:fieldsID="ba45cf423d13956a8461530b15eab2e0" ns2:_="" ns3:_="">
    <xsd:import namespace="6011cf72-be68-4f2f-918c-2cdbe04f6322"/>
    <xsd:import namespace="2c46a1f6-08d3-4c43-962c-a0e6ffa58b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2:Website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1cf72-be68-4f2f-918c-2cdbe04f63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f410e6b-3f3a-46d5-b089-fcc12dc488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bsiteStatus" ma:index="21" nillable="true" ma:displayName="Website Status " ma:default="Not Uploaded" ma:format="Dropdown" ma:internalName="WebsiteStatus">
      <xsd:simpleType>
        <xsd:union memberTypes="dms:Text">
          <xsd:simpleType>
            <xsd:restriction base="dms:Choice">
              <xsd:enumeration value="Not Uploaded"/>
              <xsd:enumeration value="Uploaded"/>
              <xsd:enumeration value="REPLACE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46a1f6-08d3-4c43-962c-a0e6ffa58b4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5652e0d-42ec-4b0b-a757-c4cc49f6eb59}" ma:internalName="TaxCatchAll" ma:showField="CatchAllData" ma:web="2c46a1f6-08d3-4c43-962c-a0e6ffa58b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0C0F93-F091-4C70-A43A-07BCE58F56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51737A-4F8D-4E91-B18B-B18DE09440C2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c46a1f6-08d3-4c43-962c-a0e6ffa58b47"/>
    <ds:schemaRef ds:uri="6011cf72-be68-4f2f-918c-2cdbe04f6322"/>
  </ds:schemaRefs>
</ds:datastoreItem>
</file>

<file path=customXml/itemProps3.xml><?xml version="1.0" encoding="utf-8"?>
<ds:datastoreItem xmlns:ds="http://schemas.openxmlformats.org/officeDocument/2006/customXml" ds:itemID="{6052D027-CE86-4A07-8127-3DDBA9204082}">
  <ds:schemaRefs>
    <ds:schemaRef ds:uri="2c46a1f6-08d3-4c43-962c-a0e6ffa58b47"/>
    <ds:schemaRef ds:uri="6011cf72-be68-4f2f-918c-2cdbe04f632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510</Words>
  <Application>Microsoft Office PowerPoint</Application>
  <PresentationFormat>Custom</PresentationFormat>
  <Paragraphs>107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League Spartan</vt:lpstr>
      <vt:lpstr>Arial</vt:lpstr>
      <vt:lpstr>Wingdings</vt:lpstr>
      <vt:lpstr>Calibri</vt:lpstr>
      <vt:lpstr>Aptos</vt:lpstr>
      <vt:lpstr>Courier New</vt:lpstr>
      <vt:lpstr>Calibri (MS) Bold</vt:lpstr>
      <vt:lpstr>Office Theme</vt:lpstr>
      <vt:lpstr>Meeting Essentials</vt:lpstr>
      <vt:lpstr>Fall 2026 Perkins Meeting</vt:lpstr>
      <vt:lpstr>Agenda</vt:lpstr>
      <vt:lpstr>Carry Forward Update</vt:lpstr>
      <vt:lpstr>Use of Federal Funds on PD Update</vt:lpstr>
      <vt:lpstr>Voc Code 10</vt:lpstr>
      <vt:lpstr>Perkins Handbook Updates</vt:lpstr>
      <vt:lpstr>Perkins Promising Practices</vt:lpstr>
      <vt:lpstr>NC-NET website redesign</vt:lpstr>
      <vt:lpstr>Promising Practices Presenters</vt:lpstr>
      <vt:lpstr>Non-traditional Student Enrollment and Engagement</vt:lpstr>
      <vt:lpstr>Perkins Leadership Projects Showcase </vt:lpstr>
      <vt:lpstr>Showcase Presenters</vt:lpstr>
      <vt:lpstr>Student Leadership Panel</vt:lpstr>
      <vt:lpstr>Elements of a High-Quality Student Leadership Program</vt:lpstr>
      <vt:lpstr>Meeting 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Template for Stefanie</dc:title>
  <dc:creator>Stefanie Schroeder</dc:creator>
  <cp:lastModifiedBy>Robert Van Dyke</cp:lastModifiedBy>
  <cp:revision>2</cp:revision>
  <dcterms:created xsi:type="dcterms:W3CDTF">2006-08-16T00:00:00Z</dcterms:created>
  <dcterms:modified xsi:type="dcterms:W3CDTF">2026-10-12T15:25:49Z</dcterms:modified>
  <dc:identifier>DAGQdxOU8oo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0x010100396D472F773A3A4C91C12470E6239682</vt:lpwstr>
  </property>
  <property fmtid="{D5CDD505-2E9C-101B-9397-08002B2CF9AE}" pid="3" name="MediaServiceImageTags">
    <vt:lpwstr/>
  </property>
</Properties>
</file>